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sldIdLst>
    <p:sldId id="261" r:id="rId2"/>
    <p:sldId id="262" r:id="rId3"/>
    <p:sldId id="263" r:id="rId4"/>
    <p:sldId id="259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4" r:id="rId13"/>
    <p:sldId id="275" r:id="rId14"/>
    <p:sldId id="276" r:id="rId15"/>
    <p:sldId id="271" r:id="rId16"/>
    <p:sldId id="272" r:id="rId17"/>
    <p:sldId id="277" r:id="rId18"/>
    <p:sldId id="278" r:id="rId19"/>
    <p:sldId id="279" r:id="rId20"/>
    <p:sldId id="28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9B9C"/>
    <a:srgbClr val="0175FE"/>
    <a:srgbClr val="4268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57"/>
    <p:restoredTop sz="94637"/>
  </p:normalViewPr>
  <p:slideViewPr>
    <p:cSldViewPr snapToGrid="0">
      <p:cViewPr>
        <p:scale>
          <a:sx n="58" d="100"/>
          <a:sy n="58" d="100"/>
        </p:scale>
        <p:origin x="61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D6C077-C24E-4274-8FEB-EF4C492CDDA2}" type="doc">
      <dgm:prSet loTypeId="urn:microsoft.com/office/officeart/2005/8/layout/hierarchy3" loCatId="hierarchy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28F203E-130D-4692-8195-06C71A2B236D}">
      <dgm:prSet/>
      <dgm:spPr/>
      <dgm:t>
        <a:bodyPr/>
        <a:lstStyle/>
        <a:p>
          <a:r>
            <a:rPr lang="en-US"/>
            <a:t>Convolutional Layer</a:t>
          </a:r>
        </a:p>
      </dgm:t>
    </dgm:pt>
    <dgm:pt modelId="{E7006686-7DDE-4973-B070-BE97348543B3}" type="parTrans" cxnId="{237DE5F3-0851-4BA3-8B2D-73D816858122}">
      <dgm:prSet/>
      <dgm:spPr/>
      <dgm:t>
        <a:bodyPr/>
        <a:lstStyle/>
        <a:p>
          <a:endParaRPr lang="en-US"/>
        </a:p>
      </dgm:t>
    </dgm:pt>
    <dgm:pt modelId="{0CFB5F66-723D-456F-8BFC-2EDC5B713A79}" type="sibTrans" cxnId="{237DE5F3-0851-4BA3-8B2D-73D816858122}">
      <dgm:prSet/>
      <dgm:spPr/>
      <dgm:t>
        <a:bodyPr/>
        <a:lstStyle/>
        <a:p>
          <a:endParaRPr lang="en-US"/>
        </a:p>
      </dgm:t>
    </dgm:pt>
    <dgm:pt modelId="{A2F99300-2287-4E66-B7FB-11EBCFD4A956}">
      <dgm:prSet/>
      <dgm:spPr/>
      <dgm:t>
        <a:bodyPr/>
        <a:lstStyle/>
        <a:p>
          <a:r>
            <a:rPr lang="en-US" dirty="0"/>
            <a:t>ReLU Activation</a:t>
          </a:r>
        </a:p>
      </dgm:t>
    </dgm:pt>
    <dgm:pt modelId="{30BF2899-CCF5-4354-BBDD-EAD80A5CF009}" type="parTrans" cxnId="{6212008E-7565-43B5-9F80-BA6491D1D305}">
      <dgm:prSet/>
      <dgm:spPr/>
      <dgm:t>
        <a:bodyPr/>
        <a:lstStyle/>
        <a:p>
          <a:endParaRPr lang="en-US"/>
        </a:p>
      </dgm:t>
    </dgm:pt>
    <dgm:pt modelId="{0FFF8094-9C68-440F-BAAA-7EBDFD14923A}" type="sibTrans" cxnId="{6212008E-7565-43B5-9F80-BA6491D1D305}">
      <dgm:prSet/>
      <dgm:spPr/>
      <dgm:t>
        <a:bodyPr/>
        <a:lstStyle/>
        <a:p>
          <a:endParaRPr lang="en-US"/>
        </a:p>
      </dgm:t>
    </dgm:pt>
    <dgm:pt modelId="{73F8A29B-64D1-494F-97B2-5683CFDF53E6}">
      <dgm:prSet/>
      <dgm:spPr/>
      <dgm:t>
        <a:bodyPr/>
        <a:lstStyle/>
        <a:p>
          <a:r>
            <a:rPr lang="en-US" dirty="0"/>
            <a:t>MaxPool layer</a:t>
          </a:r>
        </a:p>
      </dgm:t>
    </dgm:pt>
    <dgm:pt modelId="{9DC0BB50-5FC4-4E6E-A182-A22B711E875A}" type="parTrans" cxnId="{86704404-08A1-4CA5-BD3C-653AA634CF4E}">
      <dgm:prSet/>
      <dgm:spPr/>
      <dgm:t>
        <a:bodyPr/>
        <a:lstStyle/>
        <a:p>
          <a:endParaRPr lang="en-US"/>
        </a:p>
      </dgm:t>
    </dgm:pt>
    <dgm:pt modelId="{E10D8AF9-454A-4B45-BA99-6E181B71721A}" type="sibTrans" cxnId="{86704404-08A1-4CA5-BD3C-653AA634CF4E}">
      <dgm:prSet/>
      <dgm:spPr/>
      <dgm:t>
        <a:bodyPr/>
        <a:lstStyle/>
        <a:p>
          <a:endParaRPr lang="en-US"/>
        </a:p>
      </dgm:t>
    </dgm:pt>
    <dgm:pt modelId="{98CAFB21-66CA-CE48-BE00-C07E4E7E8042}" type="pres">
      <dgm:prSet presAssocID="{F7D6C077-C24E-4274-8FEB-EF4C492CDDA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85408FD-F1CD-7744-96BF-72133367CBEF}" type="pres">
      <dgm:prSet presAssocID="{028F203E-130D-4692-8195-06C71A2B236D}" presName="root" presStyleCnt="0"/>
      <dgm:spPr/>
    </dgm:pt>
    <dgm:pt modelId="{342EF371-DD41-4E4F-AD68-486FF6F45AAA}" type="pres">
      <dgm:prSet presAssocID="{028F203E-130D-4692-8195-06C71A2B236D}" presName="rootComposite" presStyleCnt="0"/>
      <dgm:spPr/>
    </dgm:pt>
    <dgm:pt modelId="{962822E5-597E-F14D-9501-0CB461F4376A}" type="pres">
      <dgm:prSet presAssocID="{028F203E-130D-4692-8195-06C71A2B236D}" presName="rootText" presStyleLbl="node1" presStyleIdx="0" presStyleCnt="3"/>
      <dgm:spPr/>
    </dgm:pt>
    <dgm:pt modelId="{3629C4CB-9B2A-3C41-BA22-19917D7B69BB}" type="pres">
      <dgm:prSet presAssocID="{028F203E-130D-4692-8195-06C71A2B236D}" presName="rootConnector" presStyleLbl="node1" presStyleIdx="0" presStyleCnt="3"/>
      <dgm:spPr/>
    </dgm:pt>
    <dgm:pt modelId="{AA82D5E2-8EDD-4C4C-92EC-4EC8BF671DDF}" type="pres">
      <dgm:prSet presAssocID="{028F203E-130D-4692-8195-06C71A2B236D}" presName="childShape" presStyleCnt="0"/>
      <dgm:spPr/>
    </dgm:pt>
    <dgm:pt modelId="{544E535B-81B5-BC4F-AA0F-379D98EB33D9}" type="pres">
      <dgm:prSet presAssocID="{A2F99300-2287-4E66-B7FB-11EBCFD4A956}" presName="root" presStyleCnt="0"/>
      <dgm:spPr/>
    </dgm:pt>
    <dgm:pt modelId="{6240BEAC-3D4C-8E49-9648-6A1EF910FBCB}" type="pres">
      <dgm:prSet presAssocID="{A2F99300-2287-4E66-B7FB-11EBCFD4A956}" presName="rootComposite" presStyleCnt="0"/>
      <dgm:spPr/>
    </dgm:pt>
    <dgm:pt modelId="{A68210E4-6E20-124A-9C76-396856A3394F}" type="pres">
      <dgm:prSet presAssocID="{A2F99300-2287-4E66-B7FB-11EBCFD4A956}" presName="rootText" presStyleLbl="node1" presStyleIdx="1" presStyleCnt="3"/>
      <dgm:spPr/>
    </dgm:pt>
    <dgm:pt modelId="{A6CACD3C-83EA-9A48-B992-31053E41077F}" type="pres">
      <dgm:prSet presAssocID="{A2F99300-2287-4E66-B7FB-11EBCFD4A956}" presName="rootConnector" presStyleLbl="node1" presStyleIdx="1" presStyleCnt="3"/>
      <dgm:spPr/>
    </dgm:pt>
    <dgm:pt modelId="{DC899491-51C5-C64E-902F-EC34501327B6}" type="pres">
      <dgm:prSet presAssocID="{A2F99300-2287-4E66-B7FB-11EBCFD4A956}" presName="childShape" presStyleCnt="0"/>
      <dgm:spPr/>
    </dgm:pt>
    <dgm:pt modelId="{911A0191-331C-4F4A-ABC1-CC7173887E6E}" type="pres">
      <dgm:prSet presAssocID="{73F8A29B-64D1-494F-97B2-5683CFDF53E6}" presName="root" presStyleCnt="0"/>
      <dgm:spPr/>
    </dgm:pt>
    <dgm:pt modelId="{1D1245BD-F95E-7341-B306-FAFD4C3BC515}" type="pres">
      <dgm:prSet presAssocID="{73F8A29B-64D1-494F-97B2-5683CFDF53E6}" presName="rootComposite" presStyleCnt="0"/>
      <dgm:spPr/>
    </dgm:pt>
    <dgm:pt modelId="{DCBCE943-10D5-6C4A-AF56-189B0FA3B7C9}" type="pres">
      <dgm:prSet presAssocID="{73F8A29B-64D1-494F-97B2-5683CFDF53E6}" presName="rootText" presStyleLbl="node1" presStyleIdx="2" presStyleCnt="3"/>
      <dgm:spPr/>
    </dgm:pt>
    <dgm:pt modelId="{B2F0D8A8-C57C-664F-A315-27109E25C3E5}" type="pres">
      <dgm:prSet presAssocID="{73F8A29B-64D1-494F-97B2-5683CFDF53E6}" presName="rootConnector" presStyleLbl="node1" presStyleIdx="2" presStyleCnt="3"/>
      <dgm:spPr/>
    </dgm:pt>
    <dgm:pt modelId="{998B4198-430A-224D-A220-69BAB8488B1F}" type="pres">
      <dgm:prSet presAssocID="{73F8A29B-64D1-494F-97B2-5683CFDF53E6}" presName="childShape" presStyleCnt="0"/>
      <dgm:spPr/>
    </dgm:pt>
  </dgm:ptLst>
  <dgm:cxnLst>
    <dgm:cxn modelId="{86704404-08A1-4CA5-BD3C-653AA634CF4E}" srcId="{F7D6C077-C24E-4274-8FEB-EF4C492CDDA2}" destId="{73F8A29B-64D1-494F-97B2-5683CFDF53E6}" srcOrd="2" destOrd="0" parTransId="{9DC0BB50-5FC4-4E6E-A182-A22B711E875A}" sibTransId="{E10D8AF9-454A-4B45-BA99-6E181B71721A}"/>
    <dgm:cxn modelId="{FE290518-A4CE-4042-AFE2-9721ACD88640}" type="presOf" srcId="{028F203E-130D-4692-8195-06C71A2B236D}" destId="{962822E5-597E-F14D-9501-0CB461F4376A}" srcOrd="0" destOrd="0" presId="urn:microsoft.com/office/officeart/2005/8/layout/hierarchy3"/>
    <dgm:cxn modelId="{F9E8ED28-63B3-E443-99F4-46D43850E38C}" type="presOf" srcId="{F7D6C077-C24E-4274-8FEB-EF4C492CDDA2}" destId="{98CAFB21-66CA-CE48-BE00-C07E4E7E8042}" srcOrd="0" destOrd="0" presId="urn:microsoft.com/office/officeart/2005/8/layout/hierarchy3"/>
    <dgm:cxn modelId="{CEE0C539-4891-AA46-A444-2032C5A11CAB}" type="presOf" srcId="{73F8A29B-64D1-494F-97B2-5683CFDF53E6}" destId="{B2F0D8A8-C57C-664F-A315-27109E25C3E5}" srcOrd="1" destOrd="0" presId="urn:microsoft.com/office/officeart/2005/8/layout/hierarchy3"/>
    <dgm:cxn modelId="{8AE45C47-EEF3-974A-8BB2-EBCEF11D6521}" type="presOf" srcId="{73F8A29B-64D1-494F-97B2-5683CFDF53E6}" destId="{DCBCE943-10D5-6C4A-AF56-189B0FA3B7C9}" srcOrd="0" destOrd="0" presId="urn:microsoft.com/office/officeart/2005/8/layout/hierarchy3"/>
    <dgm:cxn modelId="{6212008E-7565-43B5-9F80-BA6491D1D305}" srcId="{F7D6C077-C24E-4274-8FEB-EF4C492CDDA2}" destId="{A2F99300-2287-4E66-B7FB-11EBCFD4A956}" srcOrd="1" destOrd="0" parTransId="{30BF2899-CCF5-4354-BBDD-EAD80A5CF009}" sibTransId="{0FFF8094-9C68-440F-BAAA-7EBDFD14923A}"/>
    <dgm:cxn modelId="{E96D949F-E906-4240-B760-242BB400C6A3}" type="presOf" srcId="{028F203E-130D-4692-8195-06C71A2B236D}" destId="{3629C4CB-9B2A-3C41-BA22-19917D7B69BB}" srcOrd="1" destOrd="0" presId="urn:microsoft.com/office/officeart/2005/8/layout/hierarchy3"/>
    <dgm:cxn modelId="{26D22BCF-6551-BC45-9B3B-E9C1F45A8DD4}" type="presOf" srcId="{A2F99300-2287-4E66-B7FB-11EBCFD4A956}" destId="{A6CACD3C-83EA-9A48-B992-31053E41077F}" srcOrd="1" destOrd="0" presId="urn:microsoft.com/office/officeart/2005/8/layout/hierarchy3"/>
    <dgm:cxn modelId="{3B2E3BD4-D4B4-2B45-9D93-C188431E88B2}" type="presOf" srcId="{A2F99300-2287-4E66-B7FB-11EBCFD4A956}" destId="{A68210E4-6E20-124A-9C76-396856A3394F}" srcOrd="0" destOrd="0" presId="urn:microsoft.com/office/officeart/2005/8/layout/hierarchy3"/>
    <dgm:cxn modelId="{237DE5F3-0851-4BA3-8B2D-73D816858122}" srcId="{F7D6C077-C24E-4274-8FEB-EF4C492CDDA2}" destId="{028F203E-130D-4692-8195-06C71A2B236D}" srcOrd="0" destOrd="0" parTransId="{E7006686-7DDE-4973-B070-BE97348543B3}" sibTransId="{0CFB5F66-723D-456F-8BFC-2EDC5B713A79}"/>
    <dgm:cxn modelId="{26D9129F-7315-FD4B-8F1F-F96075993341}" type="presParOf" srcId="{98CAFB21-66CA-CE48-BE00-C07E4E7E8042}" destId="{C85408FD-F1CD-7744-96BF-72133367CBEF}" srcOrd="0" destOrd="0" presId="urn:microsoft.com/office/officeart/2005/8/layout/hierarchy3"/>
    <dgm:cxn modelId="{02FCEF46-B0CB-434B-A81F-9887219E17C5}" type="presParOf" srcId="{C85408FD-F1CD-7744-96BF-72133367CBEF}" destId="{342EF371-DD41-4E4F-AD68-486FF6F45AAA}" srcOrd="0" destOrd="0" presId="urn:microsoft.com/office/officeart/2005/8/layout/hierarchy3"/>
    <dgm:cxn modelId="{F9519EDB-696A-784A-928A-3F039058B867}" type="presParOf" srcId="{342EF371-DD41-4E4F-AD68-486FF6F45AAA}" destId="{962822E5-597E-F14D-9501-0CB461F4376A}" srcOrd="0" destOrd="0" presId="urn:microsoft.com/office/officeart/2005/8/layout/hierarchy3"/>
    <dgm:cxn modelId="{444D3442-61D0-1947-AE12-C9A5DAA20888}" type="presParOf" srcId="{342EF371-DD41-4E4F-AD68-486FF6F45AAA}" destId="{3629C4CB-9B2A-3C41-BA22-19917D7B69BB}" srcOrd="1" destOrd="0" presId="urn:microsoft.com/office/officeart/2005/8/layout/hierarchy3"/>
    <dgm:cxn modelId="{665059FF-3DDE-F64F-9B7B-D129E3D67A9C}" type="presParOf" srcId="{C85408FD-F1CD-7744-96BF-72133367CBEF}" destId="{AA82D5E2-8EDD-4C4C-92EC-4EC8BF671DDF}" srcOrd="1" destOrd="0" presId="urn:microsoft.com/office/officeart/2005/8/layout/hierarchy3"/>
    <dgm:cxn modelId="{5C6CA3CD-03C2-5D4B-8ADD-ACC85FFF63A9}" type="presParOf" srcId="{98CAFB21-66CA-CE48-BE00-C07E4E7E8042}" destId="{544E535B-81B5-BC4F-AA0F-379D98EB33D9}" srcOrd="1" destOrd="0" presId="urn:microsoft.com/office/officeart/2005/8/layout/hierarchy3"/>
    <dgm:cxn modelId="{D8DD770A-890E-9A4C-A2A7-41FE73F6498B}" type="presParOf" srcId="{544E535B-81B5-BC4F-AA0F-379D98EB33D9}" destId="{6240BEAC-3D4C-8E49-9648-6A1EF910FBCB}" srcOrd="0" destOrd="0" presId="urn:microsoft.com/office/officeart/2005/8/layout/hierarchy3"/>
    <dgm:cxn modelId="{E7ABE520-80D3-4347-BFDA-7EEE8914C640}" type="presParOf" srcId="{6240BEAC-3D4C-8E49-9648-6A1EF910FBCB}" destId="{A68210E4-6E20-124A-9C76-396856A3394F}" srcOrd="0" destOrd="0" presId="urn:microsoft.com/office/officeart/2005/8/layout/hierarchy3"/>
    <dgm:cxn modelId="{29FB408F-0DC8-2F4C-A136-F29BAB4AE6A3}" type="presParOf" srcId="{6240BEAC-3D4C-8E49-9648-6A1EF910FBCB}" destId="{A6CACD3C-83EA-9A48-B992-31053E41077F}" srcOrd="1" destOrd="0" presId="urn:microsoft.com/office/officeart/2005/8/layout/hierarchy3"/>
    <dgm:cxn modelId="{B5891B56-9F12-BC4C-B89B-28047F3F1DE7}" type="presParOf" srcId="{544E535B-81B5-BC4F-AA0F-379D98EB33D9}" destId="{DC899491-51C5-C64E-902F-EC34501327B6}" srcOrd="1" destOrd="0" presId="urn:microsoft.com/office/officeart/2005/8/layout/hierarchy3"/>
    <dgm:cxn modelId="{63FAFC1E-3BEC-ED4D-9C9F-D94F620BE074}" type="presParOf" srcId="{98CAFB21-66CA-CE48-BE00-C07E4E7E8042}" destId="{911A0191-331C-4F4A-ABC1-CC7173887E6E}" srcOrd="2" destOrd="0" presId="urn:microsoft.com/office/officeart/2005/8/layout/hierarchy3"/>
    <dgm:cxn modelId="{90347B78-E138-8C43-8982-EDB6F4F89AB8}" type="presParOf" srcId="{911A0191-331C-4F4A-ABC1-CC7173887E6E}" destId="{1D1245BD-F95E-7341-B306-FAFD4C3BC515}" srcOrd="0" destOrd="0" presId="urn:microsoft.com/office/officeart/2005/8/layout/hierarchy3"/>
    <dgm:cxn modelId="{EF8F3EFF-9655-734C-AF2C-A764008AB672}" type="presParOf" srcId="{1D1245BD-F95E-7341-B306-FAFD4C3BC515}" destId="{DCBCE943-10D5-6C4A-AF56-189B0FA3B7C9}" srcOrd="0" destOrd="0" presId="urn:microsoft.com/office/officeart/2005/8/layout/hierarchy3"/>
    <dgm:cxn modelId="{EED1C9E0-190A-A449-9515-7F3F7712BF76}" type="presParOf" srcId="{1D1245BD-F95E-7341-B306-FAFD4C3BC515}" destId="{B2F0D8A8-C57C-664F-A315-27109E25C3E5}" srcOrd="1" destOrd="0" presId="urn:microsoft.com/office/officeart/2005/8/layout/hierarchy3"/>
    <dgm:cxn modelId="{7994478A-5FBE-C440-95E8-DDCF79DE59AD}" type="presParOf" srcId="{911A0191-331C-4F4A-ABC1-CC7173887E6E}" destId="{998B4198-430A-224D-A220-69BAB8488B1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FDAEF1-AC4F-4CCE-8AA4-768C81E807EE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4D966A3-3DC7-4DCE-8C29-D1B5BD3BCB78}">
      <dgm:prSet/>
      <dgm:spPr/>
      <dgm:t>
        <a:bodyPr/>
        <a:lstStyle/>
        <a:p>
          <a:r>
            <a:rPr lang="en-US" b="1" dirty="0"/>
            <a:t>Convolutional Block 1:</a:t>
          </a:r>
        </a:p>
      </dgm:t>
    </dgm:pt>
    <dgm:pt modelId="{03C3E385-E180-4208-923B-94E1AEDD2C88}" type="parTrans" cxnId="{D41F27FC-B47A-4F3A-B117-544AB6687A92}">
      <dgm:prSet/>
      <dgm:spPr/>
      <dgm:t>
        <a:bodyPr/>
        <a:lstStyle/>
        <a:p>
          <a:endParaRPr lang="en-US"/>
        </a:p>
      </dgm:t>
    </dgm:pt>
    <dgm:pt modelId="{F4C6782B-B676-423A-949C-F0ED1AE479C8}" type="sibTrans" cxnId="{D41F27FC-B47A-4F3A-B117-544AB6687A92}">
      <dgm:prSet/>
      <dgm:spPr/>
      <dgm:t>
        <a:bodyPr/>
        <a:lstStyle/>
        <a:p>
          <a:endParaRPr lang="en-US"/>
        </a:p>
      </dgm:t>
    </dgm:pt>
    <dgm:pt modelId="{E72A3771-0FA0-4967-B0E2-B3D5B3F26E05}">
      <dgm:prSet/>
      <dgm:spPr/>
      <dgm:t>
        <a:bodyPr/>
        <a:lstStyle/>
        <a:p>
          <a:r>
            <a:rPr lang="en-US" b="1" dirty="0"/>
            <a:t>Convolutional Layer</a:t>
          </a:r>
        </a:p>
      </dgm:t>
    </dgm:pt>
    <dgm:pt modelId="{F285F5B5-3127-433F-83D9-A0C85D8A6DFD}" type="parTrans" cxnId="{9C7FED18-40D0-4A45-B565-87475BD761F9}">
      <dgm:prSet/>
      <dgm:spPr/>
      <dgm:t>
        <a:bodyPr/>
        <a:lstStyle/>
        <a:p>
          <a:endParaRPr lang="en-US"/>
        </a:p>
      </dgm:t>
    </dgm:pt>
    <dgm:pt modelId="{35F0E641-6CCC-4BE5-A899-731CD723FE0D}" type="sibTrans" cxnId="{9C7FED18-40D0-4A45-B565-87475BD761F9}">
      <dgm:prSet/>
      <dgm:spPr/>
      <dgm:t>
        <a:bodyPr/>
        <a:lstStyle/>
        <a:p>
          <a:endParaRPr lang="en-US"/>
        </a:p>
      </dgm:t>
    </dgm:pt>
    <dgm:pt modelId="{3DF0AEFE-EDD1-4206-A6C5-EEBB7A4E486A}">
      <dgm:prSet/>
      <dgm:spPr/>
      <dgm:t>
        <a:bodyPr/>
        <a:lstStyle/>
        <a:p>
          <a:r>
            <a:rPr lang="en-US" b="1" dirty="0"/>
            <a:t>ReLU Activation</a:t>
          </a:r>
        </a:p>
      </dgm:t>
    </dgm:pt>
    <dgm:pt modelId="{FF8107F0-2441-4043-85D3-27ECE3A68B2F}" type="parTrans" cxnId="{B2A80B0D-1B4B-4435-A08F-32691212087A}">
      <dgm:prSet/>
      <dgm:spPr/>
      <dgm:t>
        <a:bodyPr/>
        <a:lstStyle/>
        <a:p>
          <a:endParaRPr lang="en-US"/>
        </a:p>
      </dgm:t>
    </dgm:pt>
    <dgm:pt modelId="{1752A6BA-A257-4DA9-83F6-39836CA117DE}" type="sibTrans" cxnId="{B2A80B0D-1B4B-4435-A08F-32691212087A}">
      <dgm:prSet/>
      <dgm:spPr/>
      <dgm:t>
        <a:bodyPr/>
        <a:lstStyle/>
        <a:p>
          <a:endParaRPr lang="en-US"/>
        </a:p>
      </dgm:t>
    </dgm:pt>
    <dgm:pt modelId="{608E719D-E696-4291-8322-86B36C5D9752}">
      <dgm:prSet/>
      <dgm:spPr/>
      <dgm:t>
        <a:bodyPr/>
        <a:lstStyle/>
        <a:p>
          <a:r>
            <a:rPr lang="en-US" b="1"/>
            <a:t>Convolutional Layer</a:t>
          </a:r>
        </a:p>
      </dgm:t>
    </dgm:pt>
    <dgm:pt modelId="{8A7C13B5-8660-4C3D-88F6-0AD3C90A7BF2}" type="parTrans" cxnId="{0D67F790-ED43-4A4F-8A93-2C188C98B2D1}">
      <dgm:prSet/>
      <dgm:spPr/>
      <dgm:t>
        <a:bodyPr/>
        <a:lstStyle/>
        <a:p>
          <a:endParaRPr lang="en-US"/>
        </a:p>
      </dgm:t>
    </dgm:pt>
    <dgm:pt modelId="{8FC9955C-3537-4434-A69F-FC0395D23326}" type="sibTrans" cxnId="{0D67F790-ED43-4A4F-8A93-2C188C98B2D1}">
      <dgm:prSet/>
      <dgm:spPr/>
      <dgm:t>
        <a:bodyPr/>
        <a:lstStyle/>
        <a:p>
          <a:endParaRPr lang="en-US"/>
        </a:p>
      </dgm:t>
    </dgm:pt>
    <dgm:pt modelId="{B0148C0A-A6E1-42D4-A487-E9F6687346EB}">
      <dgm:prSet/>
      <dgm:spPr/>
      <dgm:t>
        <a:bodyPr/>
        <a:lstStyle/>
        <a:p>
          <a:r>
            <a:rPr lang="en-US" b="1" dirty="0"/>
            <a:t>ReLU Activation</a:t>
          </a:r>
        </a:p>
      </dgm:t>
    </dgm:pt>
    <dgm:pt modelId="{933888CF-1237-4143-8900-EA10648DA839}" type="parTrans" cxnId="{24FA42E3-33E5-40D3-90DA-AB268AE20335}">
      <dgm:prSet/>
      <dgm:spPr/>
      <dgm:t>
        <a:bodyPr/>
        <a:lstStyle/>
        <a:p>
          <a:endParaRPr lang="en-US"/>
        </a:p>
      </dgm:t>
    </dgm:pt>
    <dgm:pt modelId="{8018BD2B-F9F9-46D7-AADE-F9861E008B13}" type="sibTrans" cxnId="{24FA42E3-33E5-40D3-90DA-AB268AE20335}">
      <dgm:prSet/>
      <dgm:spPr/>
      <dgm:t>
        <a:bodyPr/>
        <a:lstStyle/>
        <a:p>
          <a:endParaRPr lang="en-US"/>
        </a:p>
      </dgm:t>
    </dgm:pt>
    <dgm:pt modelId="{43110815-E72C-40DA-8BD2-431EED25212C}">
      <dgm:prSet/>
      <dgm:spPr/>
      <dgm:t>
        <a:bodyPr/>
        <a:lstStyle/>
        <a:p>
          <a:r>
            <a:rPr lang="en-US" b="1" dirty="0"/>
            <a:t>Convolutional Block 2</a:t>
          </a:r>
        </a:p>
      </dgm:t>
    </dgm:pt>
    <dgm:pt modelId="{6EBE38BA-4C56-4B5F-A0BE-E746C6EC8E97}" type="parTrans" cxnId="{F59BDFBA-8D9D-4319-B074-B363B8254E65}">
      <dgm:prSet/>
      <dgm:spPr/>
      <dgm:t>
        <a:bodyPr/>
        <a:lstStyle/>
        <a:p>
          <a:endParaRPr lang="en-US"/>
        </a:p>
      </dgm:t>
    </dgm:pt>
    <dgm:pt modelId="{50D2152F-4C82-4299-AB8B-7E279E755F59}" type="sibTrans" cxnId="{F59BDFBA-8D9D-4319-B074-B363B8254E65}">
      <dgm:prSet/>
      <dgm:spPr/>
      <dgm:t>
        <a:bodyPr/>
        <a:lstStyle/>
        <a:p>
          <a:endParaRPr lang="en-US"/>
        </a:p>
      </dgm:t>
    </dgm:pt>
    <dgm:pt modelId="{124CCE3E-7E73-4071-8D7B-811DCC8EA585}">
      <dgm:prSet/>
      <dgm:spPr/>
      <dgm:t>
        <a:bodyPr/>
        <a:lstStyle/>
        <a:p>
          <a:r>
            <a:rPr lang="en-US" b="1" dirty="0"/>
            <a:t>Convolutional Layer</a:t>
          </a:r>
        </a:p>
      </dgm:t>
    </dgm:pt>
    <dgm:pt modelId="{128CD8AB-ECCC-4E01-8167-DBA5E51A365A}" type="parTrans" cxnId="{3F085057-3B0C-4111-AED9-1EE2369411D3}">
      <dgm:prSet/>
      <dgm:spPr/>
      <dgm:t>
        <a:bodyPr/>
        <a:lstStyle/>
        <a:p>
          <a:endParaRPr lang="en-US"/>
        </a:p>
      </dgm:t>
    </dgm:pt>
    <dgm:pt modelId="{8C35BF91-C2BF-467B-AB35-26EEC8E04D47}" type="sibTrans" cxnId="{3F085057-3B0C-4111-AED9-1EE2369411D3}">
      <dgm:prSet/>
      <dgm:spPr/>
      <dgm:t>
        <a:bodyPr/>
        <a:lstStyle/>
        <a:p>
          <a:endParaRPr lang="en-US"/>
        </a:p>
      </dgm:t>
    </dgm:pt>
    <dgm:pt modelId="{0B1D57AC-5B8B-46B3-AF9D-7AFA681B88A4}">
      <dgm:prSet/>
      <dgm:spPr/>
      <dgm:t>
        <a:bodyPr/>
        <a:lstStyle/>
        <a:p>
          <a:r>
            <a:rPr lang="en-US" b="1" dirty="0"/>
            <a:t>ReLU Activation</a:t>
          </a:r>
        </a:p>
      </dgm:t>
    </dgm:pt>
    <dgm:pt modelId="{9900ABFC-D406-4FBD-8660-2C43F609FEE2}" type="parTrans" cxnId="{0575B30A-9084-4C93-A00B-430A4A5B38ED}">
      <dgm:prSet/>
      <dgm:spPr/>
      <dgm:t>
        <a:bodyPr/>
        <a:lstStyle/>
        <a:p>
          <a:endParaRPr lang="en-US"/>
        </a:p>
      </dgm:t>
    </dgm:pt>
    <dgm:pt modelId="{31768BE9-7FD9-4575-AF00-48F60792077E}" type="sibTrans" cxnId="{0575B30A-9084-4C93-A00B-430A4A5B38ED}">
      <dgm:prSet/>
      <dgm:spPr/>
      <dgm:t>
        <a:bodyPr/>
        <a:lstStyle/>
        <a:p>
          <a:endParaRPr lang="en-US"/>
        </a:p>
      </dgm:t>
    </dgm:pt>
    <dgm:pt modelId="{496F6ED5-C95E-4C33-A53B-87D40AD457E0}">
      <dgm:prSet/>
      <dgm:spPr/>
      <dgm:t>
        <a:bodyPr/>
        <a:lstStyle/>
        <a:p>
          <a:r>
            <a:rPr lang="en-US" b="1"/>
            <a:t>Convolutional Layer</a:t>
          </a:r>
        </a:p>
      </dgm:t>
    </dgm:pt>
    <dgm:pt modelId="{CB545BFD-32D5-47F3-8D5A-B1AB4B45539E}" type="parTrans" cxnId="{E3EFD584-E498-4EE2-BA46-D5F6AC51C0A9}">
      <dgm:prSet/>
      <dgm:spPr/>
      <dgm:t>
        <a:bodyPr/>
        <a:lstStyle/>
        <a:p>
          <a:endParaRPr lang="en-US"/>
        </a:p>
      </dgm:t>
    </dgm:pt>
    <dgm:pt modelId="{3F200980-85E8-437F-AE0B-955F9DD5B992}" type="sibTrans" cxnId="{E3EFD584-E498-4EE2-BA46-D5F6AC51C0A9}">
      <dgm:prSet/>
      <dgm:spPr/>
      <dgm:t>
        <a:bodyPr/>
        <a:lstStyle/>
        <a:p>
          <a:endParaRPr lang="en-US"/>
        </a:p>
      </dgm:t>
    </dgm:pt>
    <dgm:pt modelId="{8C6C89E6-5641-49F2-BBE1-8A7757E4235F}">
      <dgm:prSet/>
      <dgm:spPr/>
      <dgm:t>
        <a:bodyPr/>
        <a:lstStyle/>
        <a:p>
          <a:r>
            <a:rPr lang="en-US" b="1" dirty="0"/>
            <a:t>ReLU Activation</a:t>
          </a:r>
        </a:p>
      </dgm:t>
    </dgm:pt>
    <dgm:pt modelId="{23B68507-446B-48F9-A363-FA22BCBECCFF}" type="parTrans" cxnId="{35C215A0-D51F-4D9E-BB23-DD7AB972556F}">
      <dgm:prSet/>
      <dgm:spPr/>
      <dgm:t>
        <a:bodyPr/>
        <a:lstStyle/>
        <a:p>
          <a:endParaRPr lang="en-US"/>
        </a:p>
      </dgm:t>
    </dgm:pt>
    <dgm:pt modelId="{2AF1771B-CADB-4286-A605-7075E97D825E}" type="sibTrans" cxnId="{35C215A0-D51F-4D9E-BB23-DD7AB972556F}">
      <dgm:prSet/>
      <dgm:spPr/>
      <dgm:t>
        <a:bodyPr/>
        <a:lstStyle/>
        <a:p>
          <a:endParaRPr lang="en-US"/>
        </a:p>
      </dgm:t>
    </dgm:pt>
    <dgm:pt modelId="{9BAD154E-7765-401F-B081-ED63DD5BC727}">
      <dgm:prSet/>
      <dgm:spPr/>
      <dgm:t>
        <a:bodyPr/>
        <a:lstStyle/>
        <a:p>
          <a:r>
            <a:rPr lang="en-US" b="1" dirty="0"/>
            <a:t>Classifier</a:t>
          </a:r>
        </a:p>
      </dgm:t>
    </dgm:pt>
    <dgm:pt modelId="{09D75555-82AF-4FD9-B484-DA2B39196EF6}" type="parTrans" cxnId="{F8DEB790-B7E7-46C4-B7DF-2BAE561EB0F7}">
      <dgm:prSet/>
      <dgm:spPr/>
      <dgm:t>
        <a:bodyPr/>
        <a:lstStyle/>
        <a:p>
          <a:endParaRPr lang="en-US"/>
        </a:p>
      </dgm:t>
    </dgm:pt>
    <dgm:pt modelId="{F57AD4C1-C73C-499B-BDE6-3F378EDC8B7D}" type="sibTrans" cxnId="{F8DEB790-B7E7-46C4-B7DF-2BAE561EB0F7}">
      <dgm:prSet/>
      <dgm:spPr/>
      <dgm:t>
        <a:bodyPr/>
        <a:lstStyle/>
        <a:p>
          <a:endParaRPr lang="en-US"/>
        </a:p>
      </dgm:t>
    </dgm:pt>
    <dgm:pt modelId="{98C6C574-F69B-459F-95B8-EC59CFC90B1A}">
      <dgm:prSet/>
      <dgm:spPr/>
      <dgm:t>
        <a:bodyPr/>
        <a:lstStyle/>
        <a:p>
          <a:r>
            <a:rPr lang="en-US" b="1"/>
            <a:t>Flatten Layer</a:t>
          </a:r>
        </a:p>
      </dgm:t>
    </dgm:pt>
    <dgm:pt modelId="{D41A0C24-A485-4E73-8F0A-EF614AE441C1}" type="parTrans" cxnId="{61F573E7-1BD1-40E3-8F27-1CCBB2C57944}">
      <dgm:prSet/>
      <dgm:spPr/>
      <dgm:t>
        <a:bodyPr/>
        <a:lstStyle/>
        <a:p>
          <a:endParaRPr lang="en-US"/>
        </a:p>
      </dgm:t>
    </dgm:pt>
    <dgm:pt modelId="{848D15FE-4CF4-4D5F-9A73-16D82372AAC0}" type="sibTrans" cxnId="{61F573E7-1BD1-40E3-8F27-1CCBB2C57944}">
      <dgm:prSet/>
      <dgm:spPr/>
      <dgm:t>
        <a:bodyPr/>
        <a:lstStyle/>
        <a:p>
          <a:endParaRPr lang="en-US"/>
        </a:p>
      </dgm:t>
    </dgm:pt>
    <dgm:pt modelId="{2054398D-7462-4F2C-93C0-A31CF50D91F9}">
      <dgm:prSet/>
      <dgm:spPr/>
      <dgm:t>
        <a:bodyPr/>
        <a:lstStyle/>
        <a:p>
          <a:r>
            <a:rPr lang="en-US" b="1" dirty="0"/>
            <a:t>Linear Layer</a:t>
          </a:r>
        </a:p>
      </dgm:t>
    </dgm:pt>
    <dgm:pt modelId="{932B7748-B2B0-4C52-808A-55163B7318D7}" type="parTrans" cxnId="{B2677374-F898-4008-ACCE-0496F908A486}">
      <dgm:prSet/>
      <dgm:spPr/>
      <dgm:t>
        <a:bodyPr/>
        <a:lstStyle/>
        <a:p>
          <a:endParaRPr lang="en-US"/>
        </a:p>
      </dgm:t>
    </dgm:pt>
    <dgm:pt modelId="{0B0891E5-3866-4496-AE60-6FC7B38F1961}" type="sibTrans" cxnId="{B2677374-F898-4008-ACCE-0496F908A486}">
      <dgm:prSet/>
      <dgm:spPr/>
      <dgm:t>
        <a:bodyPr/>
        <a:lstStyle/>
        <a:p>
          <a:endParaRPr lang="en-US"/>
        </a:p>
      </dgm:t>
    </dgm:pt>
    <dgm:pt modelId="{9576480A-4E53-C64F-BEE6-7B89FF7A8BDF}">
      <dgm:prSet/>
      <dgm:spPr/>
      <dgm:t>
        <a:bodyPr/>
        <a:lstStyle/>
        <a:p>
          <a:r>
            <a:rPr lang="en-US" b="1" dirty="0"/>
            <a:t>MaxPool Layer</a:t>
          </a:r>
        </a:p>
      </dgm:t>
    </dgm:pt>
    <dgm:pt modelId="{3BED416F-4255-FC45-BA7D-237E9B343900}" type="parTrans" cxnId="{0A239263-5785-3541-A896-B329149C30F2}">
      <dgm:prSet/>
      <dgm:spPr/>
      <dgm:t>
        <a:bodyPr/>
        <a:lstStyle/>
        <a:p>
          <a:endParaRPr lang="en-US"/>
        </a:p>
      </dgm:t>
    </dgm:pt>
    <dgm:pt modelId="{EE19074D-50E8-FE4B-91E7-2DB1EF92105B}" type="sibTrans" cxnId="{0A239263-5785-3541-A896-B329149C30F2}">
      <dgm:prSet/>
      <dgm:spPr/>
      <dgm:t>
        <a:bodyPr/>
        <a:lstStyle/>
        <a:p>
          <a:endParaRPr lang="en-US"/>
        </a:p>
      </dgm:t>
    </dgm:pt>
    <dgm:pt modelId="{298C698D-FF32-F34F-936D-B716708FAE67}">
      <dgm:prSet/>
      <dgm:spPr/>
      <dgm:t>
        <a:bodyPr/>
        <a:lstStyle/>
        <a:p>
          <a:r>
            <a:rPr lang="en-US" b="1" dirty="0"/>
            <a:t>MaxPool Layer</a:t>
          </a:r>
        </a:p>
      </dgm:t>
    </dgm:pt>
    <dgm:pt modelId="{1FA2DBCF-0BA8-BA42-8AD9-4A61882824E6}" type="parTrans" cxnId="{0E8F5502-C2EA-CB44-BAB6-1CFA4AACAFDA}">
      <dgm:prSet/>
      <dgm:spPr/>
      <dgm:t>
        <a:bodyPr/>
        <a:lstStyle/>
        <a:p>
          <a:endParaRPr lang="en-US"/>
        </a:p>
      </dgm:t>
    </dgm:pt>
    <dgm:pt modelId="{ED7B885D-1E01-9D4D-8F9B-C860435C1EC3}" type="sibTrans" cxnId="{0E8F5502-C2EA-CB44-BAB6-1CFA4AACAFDA}">
      <dgm:prSet/>
      <dgm:spPr/>
      <dgm:t>
        <a:bodyPr/>
        <a:lstStyle/>
        <a:p>
          <a:endParaRPr lang="en-US"/>
        </a:p>
      </dgm:t>
    </dgm:pt>
    <dgm:pt modelId="{B75B7FB4-B57C-3041-AFFA-28E4D0CC704B}" type="pres">
      <dgm:prSet presAssocID="{A0FDAEF1-AC4F-4CCE-8AA4-768C81E807EE}" presName="Name0" presStyleCnt="0">
        <dgm:presLayoutVars>
          <dgm:dir/>
          <dgm:animLvl val="lvl"/>
          <dgm:resizeHandles val="exact"/>
        </dgm:presLayoutVars>
      </dgm:prSet>
      <dgm:spPr/>
    </dgm:pt>
    <dgm:pt modelId="{7C75B581-BA93-2D42-988A-8E693726D240}" type="pres">
      <dgm:prSet presAssocID="{34D966A3-3DC7-4DCE-8C29-D1B5BD3BCB78}" presName="composite" presStyleCnt="0"/>
      <dgm:spPr/>
    </dgm:pt>
    <dgm:pt modelId="{805257A8-7045-D34D-9A6F-FF41C7527094}" type="pres">
      <dgm:prSet presAssocID="{34D966A3-3DC7-4DCE-8C29-D1B5BD3BCB78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8E4BD7AA-A9F9-2342-9019-2F6C905D1000}" type="pres">
      <dgm:prSet presAssocID="{34D966A3-3DC7-4DCE-8C29-D1B5BD3BCB78}" presName="desTx" presStyleLbl="alignAccFollowNode1" presStyleIdx="0" presStyleCnt="3">
        <dgm:presLayoutVars>
          <dgm:bulletEnabled val="1"/>
        </dgm:presLayoutVars>
      </dgm:prSet>
      <dgm:spPr/>
    </dgm:pt>
    <dgm:pt modelId="{A6089239-42E7-0F4F-9B62-96E8AD8DDCFE}" type="pres">
      <dgm:prSet presAssocID="{F4C6782B-B676-423A-949C-F0ED1AE479C8}" presName="space" presStyleCnt="0"/>
      <dgm:spPr/>
    </dgm:pt>
    <dgm:pt modelId="{85CE97BF-6EB1-A141-95CF-97DEAEB6B930}" type="pres">
      <dgm:prSet presAssocID="{43110815-E72C-40DA-8BD2-431EED25212C}" presName="composite" presStyleCnt="0"/>
      <dgm:spPr/>
    </dgm:pt>
    <dgm:pt modelId="{FA1FD8BF-DA00-AB48-AE68-18C2B3EB2743}" type="pres">
      <dgm:prSet presAssocID="{43110815-E72C-40DA-8BD2-431EED25212C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85FF859E-1D2D-FC4F-A15D-43707A82E3B7}" type="pres">
      <dgm:prSet presAssocID="{43110815-E72C-40DA-8BD2-431EED25212C}" presName="desTx" presStyleLbl="alignAccFollowNode1" presStyleIdx="1" presStyleCnt="3">
        <dgm:presLayoutVars>
          <dgm:bulletEnabled val="1"/>
        </dgm:presLayoutVars>
      </dgm:prSet>
      <dgm:spPr/>
    </dgm:pt>
    <dgm:pt modelId="{86F455E7-0BAE-A645-B808-002AD6971DDA}" type="pres">
      <dgm:prSet presAssocID="{50D2152F-4C82-4299-AB8B-7E279E755F59}" presName="space" presStyleCnt="0"/>
      <dgm:spPr/>
    </dgm:pt>
    <dgm:pt modelId="{A5A23837-65D8-7149-AAAE-124E3FD24F9F}" type="pres">
      <dgm:prSet presAssocID="{9BAD154E-7765-401F-B081-ED63DD5BC727}" presName="composite" presStyleCnt="0"/>
      <dgm:spPr/>
    </dgm:pt>
    <dgm:pt modelId="{A07D73EB-8D61-5C48-9498-69FDC146DD9F}" type="pres">
      <dgm:prSet presAssocID="{9BAD154E-7765-401F-B081-ED63DD5BC727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20A11044-0769-EF4A-B177-77F370B79D53}" type="pres">
      <dgm:prSet presAssocID="{9BAD154E-7765-401F-B081-ED63DD5BC727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0E8F5502-C2EA-CB44-BAB6-1CFA4AACAFDA}" srcId="{43110815-E72C-40DA-8BD2-431EED25212C}" destId="{298C698D-FF32-F34F-936D-B716708FAE67}" srcOrd="4" destOrd="0" parTransId="{1FA2DBCF-0BA8-BA42-8AD9-4A61882824E6}" sibTransId="{ED7B885D-1E01-9D4D-8F9B-C860435C1EC3}"/>
    <dgm:cxn modelId="{41982405-B252-8A46-869C-A2238F19CA28}" type="presOf" srcId="{608E719D-E696-4291-8322-86B36C5D9752}" destId="{8E4BD7AA-A9F9-2342-9019-2F6C905D1000}" srcOrd="0" destOrd="2" presId="urn:microsoft.com/office/officeart/2005/8/layout/hList1"/>
    <dgm:cxn modelId="{0575B30A-9084-4C93-A00B-430A4A5B38ED}" srcId="{43110815-E72C-40DA-8BD2-431EED25212C}" destId="{0B1D57AC-5B8B-46B3-AF9D-7AFA681B88A4}" srcOrd="1" destOrd="0" parTransId="{9900ABFC-D406-4FBD-8660-2C43F609FEE2}" sibTransId="{31768BE9-7FD9-4575-AF00-48F60792077E}"/>
    <dgm:cxn modelId="{B2A80B0D-1B4B-4435-A08F-32691212087A}" srcId="{34D966A3-3DC7-4DCE-8C29-D1B5BD3BCB78}" destId="{3DF0AEFE-EDD1-4206-A6C5-EEBB7A4E486A}" srcOrd="1" destOrd="0" parTransId="{FF8107F0-2441-4043-85D3-27ECE3A68B2F}" sibTransId="{1752A6BA-A257-4DA9-83F6-39836CA117DE}"/>
    <dgm:cxn modelId="{693BC216-B411-2248-9370-03BFF89350B0}" type="presOf" srcId="{124CCE3E-7E73-4071-8D7B-811DCC8EA585}" destId="{85FF859E-1D2D-FC4F-A15D-43707A82E3B7}" srcOrd="0" destOrd="0" presId="urn:microsoft.com/office/officeart/2005/8/layout/hList1"/>
    <dgm:cxn modelId="{9C7FED18-40D0-4A45-B565-87475BD761F9}" srcId="{34D966A3-3DC7-4DCE-8C29-D1B5BD3BCB78}" destId="{E72A3771-0FA0-4967-B0E2-B3D5B3F26E05}" srcOrd="0" destOrd="0" parTransId="{F285F5B5-3127-433F-83D9-A0C85D8A6DFD}" sibTransId="{35F0E641-6CCC-4BE5-A899-731CD723FE0D}"/>
    <dgm:cxn modelId="{D037331C-68D7-504E-8484-00771CBD262A}" type="presOf" srcId="{8C6C89E6-5641-49F2-BBE1-8A7757E4235F}" destId="{85FF859E-1D2D-FC4F-A15D-43707A82E3B7}" srcOrd="0" destOrd="3" presId="urn:microsoft.com/office/officeart/2005/8/layout/hList1"/>
    <dgm:cxn modelId="{88F7681C-1429-ED45-8662-B6217F6A147C}" type="presOf" srcId="{E72A3771-0FA0-4967-B0E2-B3D5B3F26E05}" destId="{8E4BD7AA-A9F9-2342-9019-2F6C905D1000}" srcOrd="0" destOrd="0" presId="urn:microsoft.com/office/officeart/2005/8/layout/hList1"/>
    <dgm:cxn modelId="{1DD40142-390E-8B4C-803C-3A0FDD94BA4A}" type="presOf" srcId="{B0148C0A-A6E1-42D4-A487-E9F6687346EB}" destId="{8E4BD7AA-A9F9-2342-9019-2F6C905D1000}" srcOrd="0" destOrd="3" presId="urn:microsoft.com/office/officeart/2005/8/layout/hList1"/>
    <dgm:cxn modelId="{0A239263-5785-3541-A896-B329149C30F2}" srcId="{34D966A3-3DC7-4DCE-8C29-D1B5BD3BCB78}" destId="{9576480A-4E53-C64F-BEE6-7B89FF7A8BDF}" srcOrd="4" destOrd="0" parTransId="{3BED416F-4255-FC45-BA7D-237E9B343900}" sibTransId="{EE19074D-50E8-FE4B-91E7-2DB1EF92105B}"/>
    <dgm:cxn modelId="{D62E554C-839F-3E4F-AF92-3323CB055C92}" type="presOf" srcId="{43110815-E72C-40DA-8BD2-431EED25212C}" destId="{FA1FD8BF-DA00-AB48-AE68-18C2B3EB2743}" srcOrd="0" destOrd="0" presId="urn:microsoft.com/office/officeart/2005/8/layout/hList1"/>
    <dgm:cxn modelId="{B2677374-F898-4008-ACCE-0496F908A486}" srcId="{9BAD154E-7765-401F-B081-ED63DD5BC727}" destId="{2054398D-7462-4F2C-93C0-A31CF50D91F9}" srcOrd="1" destOrd="0" parTransId="{932B7748-B2B0-4C52-808A-55163B7318D7}" sibTransId="{0B0891E5-3866-4496-AE60-6FC7B38F1961}"/>
    <dgm:cxn modelId="{3F085057-3B0C-4111-AED9-1EE2369411D3}" srcId="{43110815-E72C-40DA-8BD2-431EED25212C}" destId="{124CCE3E-7E73-4071-8D7B-811DCC8EA585}" srcOrd="0" destOrd="0" parTransId="{128CD8AB-ECCC-4E01-8167-DBA5E51A365A}" sibTransId="{8C35BF91-C2BF-467B-AB35-26EEC8E04D47}"/>
    <dgm:cxn modelId="{2ECA657C-524D-5A49-9B58-4A7F1955FB5F}" type="presOf" srcId="{98C6C574-F69B-459F-95B8-EC59CFC90B1A}" destId="{20A11044-0769-EF4A-B177-77F370B79D53}" srcOrd="0" destOrd="0" presId="urn:microsoft.com/office/officeart/2005/8/layout/hList1"/>
    <dgm:cxn modelId="{C35EFB80-9422-2F4E-BBCF-A34DDD5B7A54}" type="presOf" srcId="{A0FDAEF1-AC4F-4CCE-8AA4-768C81E807EE}" destId="{B75B7FB4-B57C-3041-AFFA-28E4D0CC704B}" srcOrd="0" destOrd="0" presId="urn:microsoft.com/office/officeart/2005/8/layout/hList1"/>
    <dgm:cxn modelId="{E3EFD584-E498-4EE2-BA46-D5F6AC51C0A9}" srcId="{43110815-E72C-40DA-8BD2-431EED25212C}" destId="{496F6ED5-C95E-4C33-A53B-87D40AD457E0}" srcOrd="2" destOrd="0" parTransId="{CB545BFD-32D5-47F3-8D5A-B1AB4B45539E}" sibTransId="{3F200980-85E8-437F-AE0B-955F9DD5B992}"/>
    <dgm:cxn modelId="{F8DEB790-B7E7-46C4-B7DF-2BAE561EB0F7}" srcId="{A0FDAEF1-AC4F-4CCE-8AA4-768C81E807EE}" destId="{9BAD154E-7765-401F-B081-ED63DD5BC727}" srcOrd="2" destOrd="0" parTransId="{09D75555-82AF-4FD9-B484-DA2B39196EF6}" sibTransId="{F57AD4C1-C73C-499B-BDE6-3F378EDC8B7D}"/>
    <dgm:cxn modelId="{0D67F790-ED43-4A4F-8A93-2C188C98B2D1}" srcId="{34D966A3-3DC7-4DCE-8C29-D1B5BD3BCB78}" destId="{608E719D-E696-4291-8322-86B36C5D9752}" srcOrd="2" destOrd="0" parTransId="{8A7C13B5-8660-4C3D-88F6-0AD3C90A7BF2}" sibTransId="{8FC9955C-3537-4434-A69F-FC0395D23326}"/>
    <dgm:cxn modelId="{35C215A0-D51F-4D9E-BB23-DD7AB972556F}" srcId="{43110815-E72C-40DA-8BD2-431EED25212C}" destId="{8C6C89E6-5641-49F2-BBE1-8A7757E4235F}" srcOrd="3" destOrd="0" parTransId="{23B68507-446B-48F9-A363-FA22BCBECCFF}" sibTransId="{2AF1771B-CADB-4286-A605-7075E97D825E}"/>
    <dgm:cxn modelId="{EA9932A8-EAF8-C942-B60B-0288DEB45ADF}" type="presOf" srcId="{9BAD154E-7765-401F-B081-ED63DD5BC727}" destId="{A07D73EB-8D61-5C48-9498-69FDC146DD9F}" srcOrd="0" destOrd="0" presId="urn:microsoft.com/office/officeart/2005/8/layout/hList1"/>
    <dgm:cxn modelId="{5D3325AD-DFBB-6D48-A33A-01BEFE8681A0}" type="presOf" srcId="{298C698D-FF32-F34F-936D-B716708FAE67}" destId="{85FF859E-1D2D-FC4F-A15D-43707A82E3B7}" srcOrd="0" destOrd="4" presId="urn:microsoft.com/office/officeart/2005/8/layout/hList1"/>
    <dgm:cxn modelId="{300A78B4-E8CA-AF4A-A6AF-6F3B11358F4C}" type="presOf" srcId="{0B1D57AC-5B8B-46B3-AF9D-7AFA681B88A4}" destId="{85FF859E-1D2D-FC4F-A15D-43707A82E3B7}" srcOrd="0" destOrd="1" presId="urn:microsoft.com/office/officeart/2005/8/layout/hList1"/>
    <dgm:cxn modelId="{091BD2B9-E76D-4C43-BD13-D68DC10B7FD5}" type="presOf" srcId="{9576480A-4E53-C64F-BEE6-7B89FF7A8BDF}" destId="{8E4BD7AA-A9F9-2342-9019-2F6C905D1000}" srcOrd="0" destOrd="4" presId="urn:microsoft.com/office/officeart/2005/8/layout/hList1"/>
    <dgm:cxn modelId="{F59BDFBA-8D9D-4319-B074-B363B8254E65}" srcId="{A0FDAEF1-AC4F-4CCE-8AA4-768C81E807EE}" destId="{43110815-E72C-40DA-8BD2-431EED25212C}" srcOrd="1" destOrd="0" parTransId="{6EBE38BA-4C56-4B5F-A0BE-E746C6EC8E97}" sibTransId="{50D2152F-4C82-4299-AB8B-7E279E755F59}"/>
    <dgm:cxn modelId="{24FA42E3-33E5-40D3-90DA-AB268AE20335}" srcId="{34D966A3-3DC7-4DCE-8C29-D1B5BD3BCB78}" destId="{B0148C0A-A6E1-42D4-A487-E9F6687346EB}" srcOrd="3" destOrd="0" parTransId="{933888CF-1237-4143-8900-EA10648DA839}" sibTransId="{8018BD2B-F9F9-46D7-AADE-F9861E008B13}"/>
    <dgm:cxn modelId="{C89AF0E5-597C-5246-A769-81E47472AB9B}" type="presOf" srcId="{496F6ED5-C95E-4C33-A53B-87D40AD457E0}" destId="{85FF859E-1D2D-FC4F-A15D-43707A82E3B7}" srcOrd="0" destOrd="2" presId="urn:microsoft.com/office/officeart/2005/8/layout/hList1"/>
    <dgm:cxn modelId="{61F573E7-1BD1-40E3-8F27-1CCBB2C57944}" srcId="{9BAD154E-7765-401F-B081-ED63DD5BC727}" destId="{98C6C574-F69B-459F-95B8-EC59CFC90B1A}" srcOrd="0" destOrd="0" parTransId="{D41A0C24-A485-4E73-8F0A-EF614AE441C1}" sibTransId="{848D15FE-4CF4-4D5F-9A73-16D82372AAC0}"/>
    <dgm:cxn modelId="{70271CE9-EAC2-3446-BEF6-D35EF0BB1351}" type="presOf" srcId="{2054398D-7462-4F2C-93C0-A31CF50D91F9}" destId="{20A11044-0769-EF4A-B177-77F370B79D53}" srcOrd="0" destOrd="1" presId="urn:microsoft.com/office/officeart/2005/8/layout/hList1"/>
    <dgm:cxn modelId="{377E13F8-8EF8-BA40-95BF-0E4C125FFB57}" type="presOf" srcId="{34D966A3-3DC7-4DCE-8C29-D1B5BD3BCB78}" destId="{805257A8-7045-D34D-9A6F-FF41C7527094}" srcOrd="0" destOrd="0" presId="urn:microsoft.com/office/officeart/2005/8/layout/hList1"/>
    <dgm:cxn modelId="{FB82B1FB-E124-FF4B-9DDE-32BC01E8459D}" type="presOf" srcId="{3DF0AEFE-EDD1-4206-A6C5-EEBB7A4E486A}" destId="{8E4BD7AA-A9F9-2342-9019-2F6C905D1000}" srcOrd="0" destOrd="1" presId="urn:microsoft.com/office/officeart/2005/8/layout/hList1"/>
    <dgm:cxn modelId="{D41F27FC-B47A-4F3A-B117-544AB6687A92}" srcId="{A0FDAEF1-AC4F-4CCE-8AA4-768C81E807EE}" destId="{34D966A3-3DC7-4DCE-8C29-D1B5BD3BCB78}" srcOrd="0" destOrd="0" parTransId="{03C3E385-E180-4208-923B-94E1AEDD2C88}" sibTransId="{F4C6782B-B676-423A-949C-F0ED1AE479C8}"/>
    <dgm:cxn modelId="{AEA15980-F2D2-0949-A1D9-A4EC6DADE4AE}" type="presParOf" srcId="{B75B7FB4-B57C-3041-AFFA-28E4D0CC704B}" destId="{7C75B581-BA93-2D42-988A-8E693726D240}" srcOrd="0" destOrd="0" presId="urn:microsoft.com/office/officeart/2005/8/layout/hList1"/>
    <dgm:cxn modelId="{D4DDBBD1-6ACA-864C-BA48-1AF2CA1A309F}" type="presParOf" srcId="{7C75B581-BA93-2D42-988A-8E693726D240}" destId="{805257A8-7045-D34D-9A6F-FF41C7527094}" srcOrd="0" destOrd="0" presId="urn:microsoft.com/office/officeart/2005/8/layout/hList1"/>
    <dgm:cxn modelId="{3F9A9DC2-17D3-1D4F-98A4-093D4CD4C3C8}" type="presParOf" srcId="{7C75B581-BA93-2D42-988A-8E693726D240}" destId="{8E4BD7AA-A9F9-2342-9019-2F6C905D1000}" srcOrd="1" destOrd="0" presId="urn:microsoft.com/office/officeart/2005/8/layout/hList1"/>
    <dgm:cxn modelId="{F7D7D32A-D0C7-854D-ACCB-CEB453C150EF}" type="presParOf" srcId="{B75B7FB4-B57C-3041-AFFA-28E4D0CC704B}" destId="{A6089239-42E7-0F4F-9B62-96E8AD8DDCFE}" srcOrd="1" destOrd="0" presId="urn:microsoft.com/office/officeart/2005/8/layout/hList1"/>
    <dgm:cxn modelId="{8581B5EE-BC5A-D947-B266-088B3BD4404D}" type="presParOf" srcId="{B75B7FB4-B57C-3041-AFFA-28E4D0CC704B}" destId="{85CE97BF-6EB1-A141-95CF-97DEAEB6B930}" srcOrd="2" destOrd="0" presId="urn:microsoft.com/office/officeart/2005/8/layout/hList1"/>
    <dgm:cxn modelId="{9B47D4E0-0235-FE49-83A5-A7F9CCB1A8C8}" type="presParOf" srcId="{85CE97BF-6EB1-A141-95CF-97DEAEB6B930}" destId="{FA1FD8BF-DA00-AB48-AE68-18C2B3EB2743}" srcOrd="0" destOrd="0" presId="urn:microsoft.com/office/officeart/2005/8/layout/hList1"/>
    <dgm:cxn modelId="{EE20906F-BD73-8F40-AEB1-6E26CB027500}" type="presParOf" srcId="{85CE97BF-6EB1-A141-95CF-97DEAEB6B930}" destId="{85FF859E-1D2D-FC4F-A15D-43707A82E3B7}" srcOrd="1" destOrd="0" presId="urn:microsoft.com/office/officeart/2005/8/layout/hList1"/>
    <dgm:cxn modelId="{4359DD3F-EA9B-7D4C-969F-3FB4A6B421F3}" type="presParOf" srcId="{B75B7FB4-B57C-3041-AFFA-28E4D0CC704B}" destId="{86F455E7-0BAE-A645-B808-002AD6971DDA}" srcOrd="3" destOrd="0" presId="urn:microsoft.com/office/officeart/2005/8/layout/hList1"/>
    <dgm:cxn modelId="{BF8A6409-C705-7143-B027-10CD55142E0F}" type="presParOf" srcId="{B75B7FB4-B57C-3041-AFFA-28E4D0CC704B}" destId="{A5A23837-65D8-7149-AAAE-124E3FD24F9F}" srcOrd="4" destOrd="0" presId="urn:microsoft.com/office/officeart/2005/8/layout/hList1"/>
    <dgm:cxn modelId="{92025668-2684-0C48-85F9-4B8D87887B20}" type="presParOf" srcId="{A5A23837-65D8-7149-AAAE-124E3FD24F9F}" destId="{A07D73EB-8D61-5C48-9498-69FDC146DD9F}" srcOrd="0" destOrd="0" presId="urn:microsoft.com/office/officeart/2005/8/layout/hList1"/>
    <dgm:cxn modelId="{63146BBA-0BE5-B84B-8FC1-24AEB2DAA3A6}" type="presParOf" srcId="{A5A23837-65D8-7149-AAAE-124E3FD24F9F}" destId="{20A11044-0769-EF4A-B177-77F370B79D53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2822E5-597E-F14D-9501-0CB461F4376A}">
      <dsp:nvSpPr>
        <dsp:cNvPr id="0" name=""/>
        <dsp:cNvSpPr/>
      </dsp:nvSpPr>
      <dsp:spPr>
        <a:xfrm>
          <a:off x="1283" y="1337517"/>
          <a:ext cx="3003723" cy="150186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Convolutional Layer</a:t>
          </a:r>
        </a:p>
      </dsp:txBody>
      <dsp:txXfrm>
        <a:off x="45271" y="1381505"/>
        <a:ext cx="2915747" cy="1413885"/>
      </dsp:txXfrm>
    </dsp:sp>
    <dsp:sp modelId="{A68210E4-6E20-124A-9C76-396856A3394F}">
      <dsp:nvSpPr>
        <dsp:cNvPr id="0" name=""/>
        <dsp:cNvSpPr/>
      </dsp:nvSpPr>
      <dsp:spPr>
        <a:xfrm>
          <a:off x="3755938" y="1337517"/>
          <a:ext cx="3003723" cy="150186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ReLU Activation</a:t>
          </a:r>
        </a:p>
      </dsp:txBody>
      <dsp:txXfrm>
        <a:off x="3799926" y="1381505"/>
        <a:ext cx="2915747" cy="1413885"/>
      </dsp:txXfrm>
    </dsp:sp>
    <dsp:sp modelId="{DCBCE943-10D5-6C4A-AF56-189B0FA3B7C9}">
      <dsp:nvSpPr>
        <dsp:cNvPr id="0" name=""/>
        <dsp:cNvSpPr/>
      </dsp:nvSpPr>
      <dsp:spPr>
        <a:xfrm>
          <a:off x="7510592" y="1337517"/>
          <a:ext cx="3003723" cy="150186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MaxPool layer</a:t>
          </a:r>
        </a:p>
      </dsp:txBody>
      <dsp:txXfrm>
        <a:off x="7554580" y="1381505"/>
        <a:ext cx="2915747" cy="14138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5257A8-7045-D34D-9A6F-FF41C7527094}">
      <dsp:nvSpPr>
        <dsp:cNvPr id="0" name=""/>
        <dsp:cNvSpPr/>
      </dsp:nvSpPr>
      <dsp:spPr>
        <a:xfrm>
          <a:off x="3286" y="49770"/>
          <a:ext cx="3203971" cy="9792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kern="1200" dirty="0"/>
            <a:t>Convolutional Block 1:</a:t>
          </a:r>
        </a:p>
      </dsp:txBody>
      <dsp:txXfrm>
        <a:off x="3286" y="49770"/>
        <a:ext cx="3203971" cy="979200"/>
      </dsp:txXfrm>
    </dsp:sp>
    <dsp:sp modelId="{8E4BD7AA-A9F9-2342-9019-2F6C905D1000}">
      <dsp:nvSpPr>
        <dsp:cNvPr id="0" name=""/>
        <dsp:cNvSpPr/>
      </dsp:nvSpPr>
      <dsp:spPr>
        <a:xfrm>
          <a:off x="3286" y="1028970"/>
          <a:ext cx="3203971" cy="317322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 dirty="0"/>
            <a:t>Convolutional Layer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 dirty="0"/>
            <a:t>ReLU Activation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/>
            <a:t>Convolutional Layer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 dirty="0"/>
            <a:t>ReLU Activation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 dirty="0"/>
            <a:t>MaxPool Layer</a:t>
          </a:r>
        </a:p>
      </dsp:txBody>
      <dsp:txXfrm>
        <a:off x="3286" y="1028970"/>
        <a:ext cx="3203971" cy="3173220"/>
      </dsp:txXfrm>
    </dsp:sp>
    <dsp:sp modelId="{FA1FD8BF-DA00-AB48-AE68-18C2B3EB2743}">
      <dsp:nvSpPr>
        <dsp:cNvPr id="0" name=""/>
        <dsp:cNvSpPr/>
      </dsp:nvSpPr>
      <dsp:spPr>
        <a:xfrm>
          <a:off x="3655814" y="49770"/>
          <a:ext cx="3203971" cy="979200"/>
        </a:xfrm>
        <a:prstGeom prst="rect">
          <a:avLst/>
        </a:prstGeom>
        <a:solidFill>
          <a:schemeClr val="accent2">
            <a:hueOff val="-1224775"/>
            <a:satOff val="-5657"/>
            <a:lumOff val="-1177"/>
            <a:alphaOff val="0"/>
          </a:schemeClr>
        </a:solidFill>
        <a:ln w="12700" cap="flat" cmpd="sng" algn="ctr">
          <a:solidFill>
            <a:schemeClr val="accent2">
              <a:hueOff val="-1224775"/>
              <a:satOff val="-5657"/>
              <a:lumOff val="-1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kern="1200" dirty="0"/>
            <a:t>Convolutional Block 2</a:t>
          </a:r>
        </a:p>
      </dsp:txBody>
      <dsp:txXfrm>
        <a:off x="3655814" y="49770"/>
        <a:ext cx="3203971" cy="979200"/>
      </dsp:txXfrm>
    </dsp:sp>
    <dsp:sp modelId="{85FF859E-1D2D-FC4F-A15D-43707A82E3B7}">
      <dsp:nvSpPr>
        <dsp:cNvPr id="0" name=""/>
        <dsp:cNvSpPr/>
      </dsp:nvSpPr>
      <dsp:spPr>
        <a:xfrm>
          <a:off x="3655814" y="1028970"/>
          <a:ext cx="3203971" cy="3173220"/>
        </a:xfrm>
        <a:prstGeom prst="rect">
          <a:avLst/>
        </a:prstGeom>
        <a:solidFill>
          <a:schemeClr val="accent2">
            <a:tint val="40000"/>
            <a:alpha val="90000"/>
            <a:hueOff val="-1672628"/>
            <a:satOff val="-4166"/>
            <a:lumOff val="-51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72628"/>
              <a:satOff val="-4166"/>
              <a:lumOff val="-5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 dirty="0"/>
            <a:t>Convolutional Layer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 dirty="0"/>
            <a:t>ReLU Activation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/>
            <a:t>Convolutional Layer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 dirty="0"/>
            <a:t>ReLU Activation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 dirty="0"/>
            <a:t>MaxPool Layer</a:t>
          </a:r>
        </a:p>
      </dsp:txBody>
      <dsp:txXfrm>
        <a:off x="3655814" y="1028970"/>
        <a:ext cx="3203971" cy="3173220"/>
      </dsp:txXfrm>
    </dsp:sp>
    <dsp:sp modelId="{A07D73EB-8D61-5C48-9498-69FDC146DD9F}">
      <dsp:nvSpPr>
        <dsp:cNvPr id="0" name=""/>
        <dsp:cNvSpPr/>
      </dsp:nvSpPr>
      <dsp:spPr>
        <a:xfrm>
          <a:off x="7308342" y="49770"/>
          <a:ext cx="3203971" cy="979200"/>
        </a:xfrm>
        <a:prstGeom prst="rect">
          <a:avLst/>
        </a:prstGeom>
        <a:solidFill>
          <a:schemeClr val="accent2">
            <a:hueOff val="-2449550"/>
            <a:satOff val="-11314"/>
            <a:lumOff val="-2354"/>
            <a:alphaOff val="0"/>
          </a:schemeClr>
        </a:solidFill>
        <a:ln w="12700" cap="flat" cmpd="sng" algn="ctr">
          <a:solidFill>
            <a:schemeClr val="accent2">
              <a:hueOff val="-2449550"/>
              <a:satOff val="-11314"/>
              <a:lumOff val="-23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kern="1200" dirty="0"/>
            <a:t>Classifier</a:t>
          </a:r>
        </a:p>
      </dsp:txBody>
      <dsp:txXfrm>
        <a:off x="7308342" y="49770"/>
        <a:ext cx="3203971" cy="979200"/>
      </dsp:txXfrm>
    </dsp:sp>
    <dsp:sp modelId="{20A11044-0769-EF4A-B177-77F370B79D53}">
      <dsp:nvSpPr>
        <dsp:cNvPr id="0" name=""/>
        <dsp:cNvSpPr/>
      </dsp:nvSpPr>
      <dsp:spPr>
        <a:xfrm>
          <a:off x="7308342" y="1028970"/>
          <a:ext cx="3203971" cy="3173220"/>
        </a:xfrm>
        <a:prstGeom prst="rect">
          <a:avLst/>
        </a:prstGeom>
        <a:solidFill>
          <a:schemeClr val="accent2">
            <a:tint val="40000"/>
            <a:alpha val="90000"/>
            <a:hueOff val="-3345255"/>
            <a:satOff val="-8332"/>
            <a:lumOff val="-1038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3345255"/>
              <a:satOff val="-8332"/>
              <a:lumOff val="-10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/>
            <a:t>Flatten Layer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1" kern="1200" dirty="0"/>
            <a:t>Linear Layer</a:t>
          </a:r>
        </a:p>
      </dsp:txBody>
      <dsp:txXfrm>
        <a:off x="7308342" y="1028970"/>
        <a:ext cx="3203971" cy="31732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jpeg>
</file>

<file path=ppt/media/image5.jpeg>
</file>

<file path=ppt/media/image6.gif>
</file>

<file path=ppt/media/image7.png>
</file>

<file path=ppt/media/image8.png>
</file>

<file path=ppt/media/image9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687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479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06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485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44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193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45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535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1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211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473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805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61" r:id="rId6"/>
    <p:sldLayoutId id="2147483756" r:id="rId7"/>
    <p:sldLayoutId id="2147483757" r:id="rId8"/>
    <p:sldLayoutId id="2147483758" r:id="rId9"/>
    <p:sldLayoutId id="2147483760" r:id="rId10"/>
    <p:sldLayoutId id="214748375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omepage - The Mississauga Food Bank">
            <a:extLst>
              <a:ext uri="{FF2B5EF4-FFF2-40B4-BE49-F238E27FC236}">
                <a16:creationId xmlns:a16="http://schemas.microsoft.com/office/drawing/2014/main" id="{71825911-96E8-E379-9D3D-8131D1331B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59" r="-1" b="7249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D5B93A-5FB9-EF42-3079-D5013D34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0800" dirty="0"/>
              <a:t>Food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E8F36-AFBA-3CE2-8959-B233D3765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4800" b="1" dirty="0"/>
              <a:t>Convolutional Neural Network</a:t>
            </a:r>
          </a:p>
        </p:txBody>
      </p:sp>
      <p:sp>
        <p:nvSpPr>
          <p:cNvPr id="1035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291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06D62A2-ECA3-4A1D-B1BB-F2659EAF0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52D8F-7918-3ADD-B2B9-3F8131221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292"/>
            <a:ext cx="10909640" cy="9049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600" dirty="0"/>
              <a:t>Convolutional Layer: MaxPool</a:t>
            </a:r>
          </a:p>
        </p:txBody>
      </p:sp>
      <p:pic>
        <p:nvPicPr>
          <p:cNvPr id="5" name="Content Placeholder 4" descr="A diagram of a pooling function&#10;&#10;Description automatically generated with medium confidence">
            <a:extLst>
              <a:ext uri="{FF2B5EF4-FFF2-40B4-BE49-F238E27FC236}">
                <a16:creationId xmlns:a16="http://schemas.microsoft.com/office/drawing/2014/main" id="{22AF9534-1E7B-1C15-B69B-C2478D9A66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8996" y="1902175"/>
            <a:ext cx="10228047" cy="452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3035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FF039C-B86A-759C-F8F6-4877199A3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8000" dirty="0" err="1"/>
              <a:t>TinyVGG</a:t>
            </a:r>
            <a:r>
              <a:rPr lang="en-US" sz="8000" dirty="0"/>
              <a:t> Architecture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966B9B0-4C8C-3453-2CD3-98318807AB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3979074"/>
              </p:ext>
            </p:extLst>
          </p:nvPr>
        </p:nvGraphicFramePr>
        <p:xfrm>
          <a:off x="838200" y="1929384"/>
          <a:ext cx="10515600" cy="4251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34B60A0-ED22-A67D-8B9F-254005BA99FA}"/>
              </a:ext>
            </a:extLst>
          </p:cNvPr>
          <p:cNvCxnSpPr/>
          <p:nvPr/>
        </p:nvCxnSpPr>
        <p:spPr>
          <a:xfrm>
            <a:off x="4049485" y="4206240"/>
            <a:ext cx="432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18C73A4-42AA-CEDC-1667-7213B19528E0}"/>
              </a:ext>
            </a:extLst>
          </p:cNvPr>
          <p:cNvCxnSpPr/>
          <p:nvPr/>
        </p:nvCxnSpPr>
        <p:spPr>
          <a:xfrm>
            <a:off x="7715794" y="4206240"/>
            <a:ext cx="432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887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26816-3C08-B199-4851-65D1E7AC6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722" y="22564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Augmentation</a:t>
            </a:r>
          </a:p>
        </p:txBody>
      </p:sp>
      <p:pic>
        <p:nvPicPr>
          <p:cNvPr id="5" name="Picture 4" descr="A variety of sushi on a tray&#10;&#10;Description automatically generated">
            <a:extLst>
              <a:ext uri="{FF2B5EF4-FFF2-40B4-BE49-F238E27FC236}">
                <a16:creationId xmlns:a16="http://schemas.microsoft.com/office/drawing/2014/main" id="{D189A7DD-1A11-865F-9A60-E9282D1D7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324" y="1551202"/>
            <a:ext cx="7319118" cy="508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5272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C3893-1742-09EE-1A51-30B392F7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18" y="22564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Augmentation</a:t>
            </a:r>
            <a:endParaRPr lang="en-US" dirty="0"/>
          </a:p>
        </p:txBody>
      </p:sp>
      <p:pic>
        <p:nvPicPr>
          <p:cNvPr id="5" name="Content Placeholder 4" descr="A collage of different types of sushi&#10;&#10;Description automatically generated">
            <a:extLst>
              <a:ext uri="{FF2B5EF4-FFF2-40B4-BE49-F238E27FC236}">
                <a16:creationId xmlns:a16="http://schemas.microsoft.com/office/drawing/2014/main" id="{E27610FB-0095-F257-1119-4BA1192BB0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2444" y="1551204"/>
            <a:ext cx="7190409" cy="4941672"/>
          </a:xfr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9833944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ECC77-9D0E-731E-300F-2E5792429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Augmentation</a:t>
            </a:r>
            <a:endParaRPr lang="en-US" dirty="0"/>
          </a:p>
        </p:txBody>
      </p:sp>
      <p:pic>
        <p:nvPicPr>
          <p:cNvPr id="5" name="Content Placeholder 4" descr="A comparison of a plate of sushi&#10;&#10;Description automatically generated">
            <a:extLst>
              <a:ext uri="{FF2B5EF4-FFF2-40B4-BE49-F238E27FC236}">
                <a16:creationId xmlns:a16="http://schemas.microsoft.com/office/drawing/2014/main" id="{6E7DC8CF-7C31-7E91-6723-D5457148B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1413" y="1690688"/>
            <a:ext cx="6975244" cy="4802187"/>
          </a:xfrm>
        </p:spPr>
      </p:pic>
    </p:spTree>
    <p:extLst>
      <p:ext uri="{BB962C8B-B14F-4D97-AF65-F5344CB8AC3E}">
        <p14:creationId xmlns:p14="http://schemas.microsoft.com/office/powerpoint/2010/main" val="31316154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3AC4-6410-540A-16E8-AEDDDD207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0: Without Data Augmentation</a:t>
            </a:r>
          </a:p>
        </p:txBody>
      </p:sp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52DD391A-5E58-8C14-4727-1834B96F2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11" y="1441342"/>
            <a:ext cx="11780985" cy="5416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239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43C2A-30CA-69DC-4E80-1988D0F0B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Model 1: With Data Augmentation</a:t>
            </a:r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D9A5A06-68A0-0374-6879-D8089ABEE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878" y="1363851"/>
            <a:ext cx="11150460" cy="5129024"/>
          </a:xfrm>
        </p:spPr>
      </p:pic>
    </p:spTree>
    <p:extLst>
      <p:ext uri="{BB962C8B-B14F-4D97-AF65-F5344CB8AC3E}">
        <p14:creationId xmlns:p14="http://schemas.microsoft.com/office/powerpoint/2010/main" val="20173964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162FC-42BA-6901-3959-40D85133A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Model 0 vs Model 1: Loss curves</a:t>
            </a:r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F96C19E0-E53A-E744-4023-933A746A87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99" y="2092271"/>
            <a:ext cx="11880377" cy="3952068"/>
          </a:xfrm>
        </p:spPr>
      </p:pic>
    </p:spTree>
    <p:extLst>
      <p:ext uri="{BB962C8B-B14F-4D97-AF65-F5344CB8AC3E}">
        <p14:creationId xmlns:p14="http://schemas.microsoft.com/office/powerpoint/2010/main" val="1272099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8DF3F-DF94-2FD3-C2A4-18C5B4B08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Model 0 vs Model 1: Accuracy</a:t>
            </a:r>
          </a:p>
        </p:txBody>
      </p:sp>
      <p:pic>
        <p:nvPicPr>
          <p:cNvPr id="5" name="Content Placeholder 4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A5FA8464-7791-2BD5-7CA2-74B37F487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362" y="1690688"/>
            <a:ext cx="11599276" cy="3921716"/>
          </a:xfrm>
        </p:spPr>
      </p:pic>
    </p:spTree>
    <p:extLst>
      <p:ext uri="{BB962C8B-B14F-4D97-AF65-F5344CB8AC3E}">
        <p14:creationId xmlns:p14="http://schemas.microsoft.com/office/powerpoint/2010/main" val="37390452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28B12-CC27-0860-6916-4D7E1C339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773" y="13265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Predicting on custom image</a:t>
            </a:r>
          </a:p>
        </p:txBody>
      </p:sp>
      <p:pic>
        <p:nvPicPr>
          <p:cNvPr id="5" name="Picture 4" descr="A pizza on a pan&#10;&#10;Description automatically generated">
            <a:extLst>
              <a:ext uri="{FF2B5EF4-FFF2-40B4-BE49-F238E27FC236}">
                <a16:creationId xmlns:a16="http://schemas.microsoft.com/office/drawing/2014/main" id="{5883145A-0BF1-A73B-91E5-F0DEC72A4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87396"/>
            <a:ext cx="4430470" cy="5205479"/>
          </a:xfrm>
          <a:prstGeom prst="rect">
            <a:avLst/>
          </a:prstGeom>
        </p:spPr>
      </p:pic>
      <p:pic>
        <p:nvPicPr>
          <p:cNvPr id="7" name="Picture 6" descr="A pizza on a tray&#10;&#10;Description automatically generated">
            <a:extLst>
              <a:ext uri="{FF2B5EF4-FFF2-40B4-BE49-F238E27FC236}">
                <a16:creationId xmlns:a16="http://schemas.microsoft.com/office/drawing/2014/main" id="{9DDC1B27-3813-1F1A-E038-41E413625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097" y="1311275"/>
            <a:ext cx="48641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820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6" name="Rectangle 2085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B0BB3-47C7-A75D-2352-84F10DD0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Food101</a:t>
            </a:r>
            <a:br>
              <a:rPr lang="en-US" sz="4400" dirty="0"/>
            </a:br>
            <a:r>
              <a:rPr lang="en-US" sz="4400" dirty="0"/>
              <a:t>Dataset</a:t>
            </a:r>
          </a:p>
        </p:txBody>
      </p:sp>
      <p:pic>
        <p:nvPicPr>
          <p:cNvPr id="2050" name="Picture 2" descr="10 Foods to Eat to Help You Lose Weight">
            <a:extLst>
              <a:ext uri="{FF2B5EF4-FFF2-40B4-BE49-F238E27FC236}">
                <a16:creationId xmlns:a16="http://schemas.microsoft.com/office/drawing/2014/main" id="{9A6431E3-0545-79CF-3E7A-C6FFFF2D64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01" b="17186"/>
          <a:stretch/>
        </p:blipFill>
        <p:spPr bwMode="auto"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88" name="Rectangle 6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56733" y="5463634"/>
            <a:ext cx="1371600" cy="27432"/>
          </a:xfrm>
          <a:custGeom>
            <a:avLst/>
            <a:gdLst>
              <a:gd name="connsiteX0" fmla="*/ 0 w 1371600"/>
              <a:gd name="connsiteY0" fmla="*/ 0 h 27432"/>
              <a:gd name="connsiteX1" fmla="*/ 713232 w 1371600"/>
              <a:gd name="connsiteY1" fmla="*/ 0 h 27432"/>
              <a:gd name="connsiteX2" fmla="*/ 1371600 w 1371600"/>
              <a:gd name="connsiteY2" fmla="*/ 0 h 27432"/>
              <a:gd name="connsiteX3" fmla="*/ 1371600 w 1371600"/>
              <a:gd name="connsiteY3" fmla="*/ 27432 h 27432"/>
              <a:gd name="connsiteX4" fmla="*/ 699516 w 1371600"/>
              <a:gd name="connsiteY4" fmla="*/ 27432 h 27432"/>
              <a:gd name="connsiteX5" fmla="*/ 0 w 1371600"/>
              <a:gd name="connsiteY5" fmla="*/ 27432 h 27432"/>
              <a:gd name="connsiteX6" fmla="*/ 0 w 1371600"/>
              <a:gd name="connsiteY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27432" fill="none" extrusionOk="0">
                <a:moveTo>
                  <a:pt x="0" y="0"/>
                </a:moveTo>
                <a:cubicBezTo>
                  <a:pt x="196943" y="-1146"/>
                  <a:pt x="408267" y="-21226"/>
                  <a:pt x="713232" y="0"/>
                </a:cubicBezTo>
                <a:cubicBezTo>
                  <a:pt x="1018197" y="21226"/>
                  <a:pt x="1176465" y="-24520"/>
                  <a:pt x="1371600" y="0"/>
                </a:cubicBezTo>
                <a:cubicBezTo>
                  <a:pt x="1372004" y="8629"/>
                  <a:pt x="1371042" y="13798"/>
                  <a:pt x="1371600" y="27432"/>
                </a:cubicBezTo>
                <a:cubicBezTo>
                  <a:pt x="1106086" y="14473"/>
                  <a:pt x="951335" y="17231"/>
                  <a:pt x="699516" y="27432"/>
                </a:cubicBezTo>
                <a:cubicBezTo>
                  <a:pt x="447697" y="37633"/>
                  <a:pt x="283433" y="6518"/>
                  <a:pt x="0" y="27432"/>
                </a:cubicBezTo>
                <a:cubicBezTo>
                  <a:pt x="-583" y="21140"/>
                  <a:pt x="532" y="8001"/>
                  <a:pt x="0" y="0"/>
                </a:cubicBezTo>
                <a:close/>
              </a:path>
              <a:path w="1371600" h="27432" stroke="0" extrusionOk="0">
                <a:moveTo>
                  <a:pt x="0" y="0"/>
                </a:moveTo>
                <a:cubicBezTo>
                  <a:pt x="220136" y="-18051"/>
                  <a:pt x="430173" y="10591"/>
                  <a:pt x="672084" y="0"/>
                </a:cubicBezTo>
                <a:cubicBezTo>
                  <a:pt x="913995" y="-10591"/>
                  <a:pt x="1164723" y="30754"/>
                  <a:pt x="1371600" y="0"/>
                </a:cubicBezTo>
                <a:cubicBezTo>
                  <a:pt x="1372182" y="10360"/>
                  <a:pt x="1371123" y="21444"/>
                  <a:pt x="1371600" y="27432"/>
                </a:cubicBezTo>
                <a:cubicBezTo>
                  <a:pt x="1072365" y="46142"/>
                  <a:pt x="961528" y="35455"/>
                  <a:pt x="685800" y="27432"/>
                </a:cubicBezTo>
                <a:cubicBezTo>
                  <a:pt x="410072" y="19409"/>
                  <a:pt x="276398" y="11099"/>
                  <a:pt x="0" y="27432"/>
                </a:cubicBezTo>
                <a:cubicBezTo>
                  <a:pt x="1155" y="18353"/>
                  <a:pt x="-485" y="9869"/>
                  <a:pt x="0" y="0"/>
                </a:cubicBezTo>
                <a:close/>
              </a:path>
            </a:pathLst>
          </a:custGeom>
          <a:solidFill>
            <a:srgbClr val="DADE5F"/>
          </a:solidFill>
          <a:ln w="38100" cap="rnd">
            <a:solidFill>
              <a:srgbClr val="DADE5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Content Placeholder 2053">
            <a:extLst>
              <a:ext uri="{FF2B5EF4-FFF2-40B4-BE49-F238E27FC236}">
                <a16:creationId xmlns:a16="http://schemas.microsoft.com/office/drawing/2014/main" id="{2801F0A9-9BF2-C30F-428F-F0B76C41A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6228" y="4537835"/>
            <a:ext cx="7353407" cy="2313300"/>
          </a:xfrm>
        </p:spPr>
        <p:txBody>
          <a:bodyPr anchor="ctr">
            <a:noAutofit/>
          </a:bodyPr>
          <a:lstStyle/>
          <a:p>
            <a:r>
              <a:rPr lang="en-US" sz="3600" b="1" dirty="0"/>
              <a:t>Image dataset used for </a:t>
            </a:r>
            <a:r>
              <a:rPr lang="en-US" sz="3600" b="1" dirty="0">
                <a:highlight>
                  <a:srgbClr val="FFFF00"/>
                </a:highlight>
              </a:rPr>
              <a:t>food</a:t>
            </a:r>
            <a:r>
              <a:rPr lang="en-US" sz="3600" b="1" dirty="0"/>
              <a:t> recognition tasks</a:t>
            </a:r>
          </a:p>
          <a:p>
            <a:r>
              <a:rPr lang="en-US" sz="3600" b="1" dirty="0">
                <a:highlight>
                  <a:srgbClr val="FFFF00"/>
                </a:highlight>
              </a:rPr>
              <a:t>101</a:t>
            </a:r>
            <a:r>
              <a:rPr lang="en-US" sz="3600" b="1" dirty="0"/>
              <a:t> food categories</a:t>
            </a:r>
          </a:p>
          <a:p>
            <a:r>
              <a:rPr lang="en-US" sz="3600" b="1" dirty="0"/>
              <a:t>Each category contains </a:t>
            </a:r>
            <a:r>
              <a:rPr lang="en-US" sz="3600" b="1" dirty="0">
                <a:highlight>
                  <a:srgbClr val="FFFF00"/>
                </a:highlight>
              </a:rPr>
              <a:t>1,000</a:t>
            </a:r>
            <a:r>
              <a:rPr lang="en-US" sz="3600" b="1" dirty="0"/>
              <a:t> images</a:t>
            </a:r>
          </a:p>
        </p:txBody>
      </p:sp>
    </p:spTree>
    <p:extLst>
      <p:ext uri="{BB962C8B-B14F-4D97-AF65-F5344CB8AC3E}">
        <p14:creationId xmlns:p14="http://schemas.microsoft.com/office/powerpoint/2010/main" val="7676485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6153" name="Rectangle 615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Neural network Images - Search Images on Everypixel">
            <a:extLst>
              <a:ext uri="{FF2B5EF4-FFF2-40B4-BE49-F238E27FC236}">
                <a16:creationId xmlns:a16="http://schemas.microsoft.com/office/drawing/2014/main" id="{A6A93CAC-B3B3-C8E6-3BA1-A60BE19159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9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5" name="Rectangle 6154">
            <a:extLst>
              <a:ext uri="{FF2B5EF4-FFF2-40B4-BE49-F238E27FC236}">
                <a16:creationId xmlns:a16="http://schemas.microsoft.com/office/drawing/2014/main" id="{8F51725E-A483-43B2-A6F2-C44F502FE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93DAD6-F705-6D6E-9141-F8F1580C3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0800" dirty="0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6157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330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5AC8A032-93E9-4A6F-9B00-402A34CF1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06A01E-BF53-595A-A1FF-422427A57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6411" y="4430991"/>
            <a:ext cx="3609894" cy="1737360"/>
          </a:xfrm>
        </p:spPr>
        <p:txBody>
          <a:bodyPr anchor="ctr">
            <a:normAutofit/>
          </a:bodyPr>
          <a:lstStyle/>
          <a:p>
            <a:r>
              <a:rPr lang="en-US" sz="4100" dirty="0"/>
              <a:t>Custom Food3 Dataset</a:t>
            </a:r>
          </a:p>
        </p:txBody>
      </p:sp>
      <p:pic>
        <p:nvPicPr>
          <p:cNvPr id="3074" name="Picture 2" descr="Margherita Pizza - Once Upon a Chef">
            <a:extLst>
              <a:ext uri="{FF2B5EF4-FFF2-40B4-BE49-F238E27FC236}">
                <a16:creationId xmlns:a16="http://schemas.microsoft.com/office/drawing/2014/main" id="{F4C63BF1-A082-2B63-3D24-D2B7E6D02A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5" r="12998"/>
          <a:stretch/>
        </p:blipFill>
        <p:spPr bwMode="auto">
          <a:xfrm>
            <a:off x="20" y="10"/>
            <a:ext cx="3968224" cy="6857990"/>
          </a:xfrm>
          <a:custGeom>
            <a:avLst/>
            <a:gdLst/>
            <a:ahLst/>
            <a:cxnLst/>
            <a:rect l="l" t="t" r="r" b="b"/>
            <a:pathLst>
              <a:path w="3968244" h="6858000">
                <a:moveTo>
                  <a:pt x="0" y="0"/>
                </a:moveTo>
                <a:lnTo>
                  <a:pt x="3953018" y="0"/>
                </a:lnTo>
                <a:lnTo>
                  <a:pt x="3949474" y="150212"/>
                </a:lnTo>
                <a:cubicBezTo>
                  <a:pt x="3949997" y="322275"/>
                  <a:pt x="3961546" y="494070"/>
                  <a:pt x="3959577" y="665221"/>
                </a:cubicBezTo>
                <a:cubicBezTo>
                  <a:pt x="3958526" y="760464"/>
                  <a:pt x="3938825" y="855453"/>
                  <a:pt x="3942502" y="950950"/>
                </a:cubicBezTo>
                <a:cubicBezTo>
                  <a:pt x="3953272" y="1240362"/>
                  <a:pt x="3949726" y="1529901"/>
                  <a:pt x="3963780" y="1819186"/>
                </a:cubicBezTo>
                <a:cubicBezTo>
                  <a:pt x="3972869" y="1960183"/>
                  <a:pt x="3968074" y="2101690"/>
                  <a:pt x="3949464" y="2241811"/>
                </a:cubicBezTo>
                <a:cubicBezTo>
                  <a:pt x="3933965" y="2346832"/>
                  <a:pt x="3943553" y="2452743"/>
                  <a:pt x="3950120" y="2558272"/>
                </a:cubicBezTo>
                <a:cubicBezTo>
                  <a:pt x="3958132" y="2686025"/>
                  <a:pt x="3962466" y="2813651"/>
                  <a:pt x="3949332" y="2941658"/>
                </a:cubicBezTo>
                <a:cubicBezTo>
                  <a:pt x="3939876" y="3032709"/>
                  <a:pt x="3948675" y="3124269"/>
                  <a:pt x="3953929" y="3215576"/>
                </a:cubicBezTo>
                <a:cubicBezTo>
                  <a:pt x="3960758" y="3310870"/>
                  <a:pt x="3960758" y="3406519"/>
                  <a:pt x="3953929" y="3501813"/>
                </a:cubicBezTo>
                <a:cubicBezTo>
                  <a:pt x="3947073" y="3588929"/>
                  <a:pt x="3948702" y="3676463"/>
                  <a:pt x="3958789" y="3763287"/>
                </a:cubicBezTo>
                <a:cubicBezTo>
                  <a:pt x="3969821" y="3864880"/>
                  <a:pt x="3961284" y="3966472"/>
                  <a:pt x="3953272" y="4068065"/>
                </a:cubicBezTo>
                <a:cubicBezTo>
                  <a:pt x="3938956" y="4246868"/>
                  <a:pt x="3945392" y="4425544"/>
                  <a:pt x="3955899" y="4603966"/>
                </a:cubicBezTo>
                <a:cubicBezTo>
                  <a:pt x="3962624" y="4726805"/>
                  <a:pt x="3958933" y="4849972"/>
                  <a:pt x="3944867" y="4972239"/>
                </a:cubicBezTo>
                <a:cubicBezTo>
                  <a:pt x="3939876" y="5020876"/>
                  <a:pt x="3940795" y="5069641"/>
                  <a:pt x="3939876" y="5118406"/>
                </a:cubicBezTo>
                <a:cubicBezTo>
                  <a:pt x="3939613" y="5127803"/>
                  <a:pt x="3945524" y="5138723"/>
                  <a:pt x="3934885" y="5146597"/>
                </a:cubicBezTo>
                <a:lnTo>
                  <a:pt x="3934885" y="5159296"/>
                </a:lnTo>
                <a:cubicBezTo>
                  <a:pt x="3946575" y="5166281"/>
                  <a:pt x="3940533" y="5177710"/>
                  <a:pt x="3941452" y="5186854"/>
                </a:cubicBezTo>
                <a:cubicBezTo>
                  <a:pt x="3956963" y="5361961"/>
                  <a:pt x="3959301" y="5537919"/>
                  <a:pt x="3948413" y="5713357"/>
                </a:cubicBezTo>
                <a:cubicBezTo>
                  <a:pt x="3940401" y="5874889"/>
                  <a:pt x="3948675" y="6036167"/>
                  <a:pt x="3958395" y="6197573"/>
                </a:cubicBezTo>
                <a:cubicBezTo>
                  <a:pt x="3969952" y="6389456"/>
                  <a:pt x="3951565" y="6581212"/>
                  <a:pt x="3948807" y="6773094"/>
                </a:cubicBezTo>
                <a:lnTo>
                  <a:pt x="395312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Lemon-Garlic Steak &amp; Green Beans">
            <a:extLst>
              <a:ext uri="{FF2B5EF4-FFF2-40B4-BE49-F238E27FC236}">
                <a16:creationId xmlns:a16="http://schemas.microsoft.com/office/drawing/2014/main" id="{7E1EB727-2652-AF7F-907F-3F181DA0E1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" b="4"/>
          <a:stretch/>
        </p:blipFill>
        <p:spPr bwMode="auto">
          <a:xfrm>
            <a:off x="4146412" y="10"/>
            <a:ext cx="3873944" cy="4209819"/>
          </a:xfrm>
          <a:custGeom>
            <a:avLst/>
            <a:gdLst/>
            <a:ahLst/>
            <a:cxnLst/>
            <a:rect l="l" t="t" r="r" b="b"/>
            <a:pathLst>
              <a:path w="3873944" h="4209829">
                <a:moveTo>
                  <a:pt x="18514" y="0"/>
                </a:moveTo>
                <a:lnTo>
                  <a:pt x="3850170" y="0"/>
                </a:lnTo>
                <a:lnTo>
                  <a:pt x="3854429" y="157015"/>
                </a:lnTo>
                <a:cubicBezTo>
                  <a:pt x="3851100" y="327486"/>
                  <a:pt x="3845775" y="497453"/>
                  <a:pt x="3841781" y="667671"/>
                </a:cubicBezTo>
                <a:cubicBezTo>
                  <a:pt x="3840183" y="734070"/>
                  <a:pt x="3836721" y="800973"/>
                  <a:pt x="3848837" y="866742"/>
                </a:cubicBezTo>
                <a:cubicBezTo>
                  <a:pt x="3879192" y="1030787"/>
                  <a:pt x="3878527" y="1195462"/>
                  <a:pt x="3865213" y="1360640"/>
                </a:cubicBezTo>
                <a:cubicBezTo>
                  <a:pt x="3851899" y="1532371"/>
                  <a:pt x="3828600" y="1703472"/>
                  <a:pt x="3837520" y="1876336"/>
                </a:cubicBezTo>
                <a:cubicBezTo>
                  <a:pt x="3842713" y="1973981"/>
                  <a:pt x="3850834" y="2071375"/>
                  <a:pt x="3850834" y="2169272"/>
                </a:cubicBezTo>
                <a:cubicBezTo>
                  <a:pt x="3853630" y="2639357"/>
                  <a:pt x="3846174" y="3109946"/>
                  <a:pt x="3857624" y="3580410"/>
                </a:cubicBezTo>
                <a:cubicBezTo>
                  <a:pt x="3860686" y="3702498"/>
                  <a:pt x="3846707" y="3823958"/>
                  <a:pt x="3844310" y="3945793"/>
                </a:cubicBezTo>
                <a:lnTo>
                  <a:pt x="3847554" y="4196936"/>
                </a:lnTo>
                <a:lnTo>
                  <a:pt x="3391773" y="4197511"/>
                </a:lnTo>
                <a:cubicBezTo>
                  <a:pt x="3215972" y="4196277"/>
                  <a:pt x="3040187" y="4195011"/>
                  <a:pt x="2864434" y="4197984"/>
                </a:cubicBezTo>
                <a:cubicBezTo>
                  <a:pt x="2722564" y="4200642"/>
                  <a:pt x="2580695" y="4206968"/>
                  <a:pt x="2438952" y="4197984"/>
                </a:cubicBezTo>
                <a:cubicBezTo>
                  <a:pt x="2352944" y="4192417"/>
                  <a:pt x="2267063" y="4188622"/>
                  <a:pt x="2180801" y="4190393"/>
                </a:cubicBezTo>
                <a:cubicBezTo>
                  <a:pt x="1886169" y="4196719"/>
                  <a:pt x="1591663" y="4207601"/>
                  <a:pt x="1296778" y="4187862"/>
                </a:cubicBezTo>
                <a:cubicBezTo>
                  <a:pt x="1097654" y="4175210"/>
                  <a:pt x="897391" y="4169390"/>
                  <a:pt x="698394" y="4187862"/>
                </a:cubicBezTo>
                <a:cubicBezTo>
                  <a:pt x="542844" y="4202286"/>
                  <a:pt x="387928" y="4218482"/>
                  <a:pt x="231492" y="4204437"/>
                </a:cubicBezTo>
                <a:lnTo>
                  <a:pt x="21331" y="4198005"/>
                </a:lnTo>
                <a:lnTo>
                  <a:pt x="13457" y="4131815"/>
                </a:lnTo>
                <a:cubicBezTo>
                  <a:pt x="3107" y="4052179"/>
                  <a:pt x="-1279" y="3971920"/>
                  <a:pt x="322" y="3891675"/>
                </a:cubicBezTo>
                <a:cubicBezTo>
                  <a:pt x="192" y="3695601"/>
                  <a:pt x="9254" y="3499909"/>
                  <a:pt x="25671" y="3304343"/>
                </a:cubicBezTo>
                <a:cubicBezTo>
                  <a:pt x="29651" y="3232352"/>
                  <a:pt x="27851" y="3160183"/>
                  <a:pt x="20286" y="3088458"/>
                </a:cubicBezTo>
                <a:cubicBezTo>
                  <a:pt x="12721" y="3007476"/>
                  <a:pt x="15361" y="2925898"/>
                  <a:pt x="28166" y="2845525"/>
                </a:cubicBezTo>
                <a:cubicBezTo>
                  <a:pt x="44321" y="2750282"/>
                  <a:pt x="37097" y="2655039"/>
                  <a:pt x="31188" y="2559796"/>
                </a:cubicBezTo>
                <a:cubicBezTo>
                  <a:pt x="15033" y="2298322"/>
                  <a:pt x="-4668" y="2036848"/>
                  <a:pt x="8466" y="1774485"/>
                </a:cubicBezTo>
                <a:cubicBezTo>
                  <a:pt x="11224" y="1718482"/>
                  <a:pt x="23306" y="1663876"/>
                  <a:pt x="28298" y="1608255"/>
                </a:cubicBezTo>
                <a:cubicBezTo>
                  <a:pt x="42877" y="1446595"/>
                  <a:pt x="25802" y="1285571"/>
                  <a:pt x="18841" y="1124293"/>
                </a:cubicBezTo>
                <a:cubicBezTo>
                  <a:pt x="8834" y="945807"/>
                  <a:pt x="10856" y="766877"/>
                  <a:pt x="24883" y="588646"/>
                </a:cubicBezTo>
                <a:cubicBezTo>
                  <a:pt x="42482" y="395112"/>
                  <a:pt x="36834" y="201070"/>
                  <a:pt x="21863" y="728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picy Salmon Roll - The Wooden Skillet">
            <a:extLst>
              <a:ext uri="{FF2B5EF4-FFF2-40B4-BE49-F238E27FC236}">
                <a16:creationId xmlns:a16="http://schemas.microsoft.com/office/drawing/2014/main" id="{03B0B36A-3DE9-90CF-BF5D-87997DD109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4" r="2" b="2"/>
          <a:stretch/>
        </p:blipFill>
        <p:spPr bwMode="auto">
          <a:xfrm>
            <a:off x="8200525" y="10"/>
            <a:ext cx="3991475" cy="4203934"/>
          </a:xfrm>
          <a:custGeom>
            <a:avLst/>
            <a:gdLst/>
            <a:ahLst/>
            <a:cxnLst/>
            <a:rect l="l" t="t" r="r" b="b"/>
            <a:pathLst>
              <a:path w="3991475" h="4203944">
                <a:moveTo>
                  <a:pt x="11926" y="0"/>
                </a:moveTo>
                <a:lnTo>
                  <a:pt x="3991475" y="0"/>
                </a:lnTo>
                <a:lnTo>
                  <a:pt x="3991475" y="4194860"/>
                </a:lnTo>
                <a:lnTo>
                  <a:pt x="3656961" y="4203489"/>
                </a:lnTo>
                <a:cubicBezTo>
                  <a:pt x="3539887" y="4204533"/>
                  <a:pt x="3422718" y="4203742"/>
                  <a:pt x="3305676" y="4201527"/>
                </a:cubicBezTo>
                <a:cubicBezTo>
                  <a:pt x="2824335" y="4192164"/>
                  <a:pt x="2342992" y="4190899"/>
                  <a:pt x="1861651" y="4197731"/>
                </a:cubicBezTo>
                <a:cubicBezTo>
                  <a:pt x="1454535" y="4203552"/>
                  <a:pt x="1047169" y="4203805"/>
                  <a:pt x="640054" y="4192038"/>
                </a:cubicBezTo>
                <a:cubicBezTo>
                  <a:pt x="510788" y="4188116"/>
                  <a:pt x="381618" y="4188179"/>
                  <a:pt x="252479" y="4189792"/>
                </a:cubicBezTo>
                <a:lnTo>
                  <a:pt x="0" y="4194390"/>
                </a:lnTo>
                <a:lnTo>
                  <a:pt x="1753" y="3996444"/>
                </a:lnTo>
                <a:cubicBezTo>
                  <a:pt x="5082" y="3841344"/>
                  <a:pt x="15600" y="3686371"/>
                  <a:pt x="19727" y="3531272"/>
                </a:cubicBezTo>
                <a:cubicBezTo>
                  <a:pt x="25585" y="3307759"/>
                  <a:pt x="2420" y="3084370"/>
                  <a:pt x="10275" y="2762706"/>
                </a:cubicBezTo>
                <a:cubicBezTo>
                  <a:pt x="19860" y="2584677"/>
                  <a:pt x="13469" y="2309126"/>
                  <a:pt x="14136" y="2032443"/>
                </a:cubicBezTo>
                <a:cubicBezTo>
                  <a:pt x="14934" y="1845970"/>
                  <a:pt x="4416" y="1659751"/>
                  <a:pt x="5348" y="1473405"/>
                </a:cubicBezTo>
                <a:cubicBezTo>
                  <a:pt x="6014" y="1336198"/>
                  <a:pt x="19594" y="1199620"/>
                  <a:pt x="25186" y="1062789"/>
                </a:cubicBezTo>
                <a:cubicBezTo>
                  <a:pt x="30045" y="895646"/>
                  <a:pt x="25239" y="728363"/>
                  <a:pt x="10807" y="561710"/>
                </a:cubicBezTo>
                <a:cubicBezTo>
                  <a:pt x="-2907" y="377506"/>
                  <a:pt x="14136" y="193050"/>
                  <a:pt x="14136" y="872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5" name="Rectangle 22 - decorator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9271" y="4430991"/>
            <a:ext cx="18288" cy="1737360"/>
          </a:xfrm>
          <a:custGeom>
            <a:avLst/>
            <a:gdLst>
              <a:gd name="connsiteX0" fmla="*/ 0 w 18288"/>
              <a:gd name="connsiteY0" fmla="*/ 0 h 1737360"/>
              <a:gd name="connsiteX1" fmla="*/ 18288 w 18288"/>
              <a:gd name="connsiteY1" fmla="*/ 0 h 1737360"/>
              <a:gd name="connsiteX2" fmla="*/ 18288 w 18288"/>
              <a:gd name="connsiteY2" fmla="*/ 596494 h 1737360"/>
              <a:gd name="connsiteX3" fmla="*/ 18288 w 18288"/>
              <a:gd name="connsiteY3" fmla="*/ 1210361 h 1737360"/>
              <a:gd name="connsiteX4" fmla="*/ 18288 w 18288"/>
              <a:gd name="connsiteY4" fmla="*/ 1737360 h 1737360"/>
              <a:gd name="connsiteX5" fmla="*/ 0 w 18288"/>
              <a:gd name="connsiteY5" fmla="*/ 1737360 h 1737360"/>
              <a:gd name="connsiteX6" fmla="*/ 0 w 18288"/>
              <a:gd name="connsiteY6" fmla="*/ 1158240 h 1737360"/>
              <a:gd name="connsiteX7" fmla="*/ 0 w 18288"/>
              <a:gd name="connsiteY7" fmla="*/ 561746 h 1737360"/>
              <a:gd name="connsiteX8" fmla="*/ 0 w 18288"/>
              <a:gd name="connsiteY8" fmla="*/ 0 h 1737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8" h="1737360" fill="none" extrusionOk="0">
                <a:moveTo>
                  <a:pt x="0" y="0"/>
                </a:moveTo>
                <a:cubicBezTo>
                  <a:pt x="4865" y="374"/>
                  <a:pt x="13608" y="53"/>
                  <a:pt x="18288" y="0"/>
                </a:cubicBezTo>
                <a:cubicBezTo>
                  <a:pt x="40354" y="276063"/>
                  <a:pt x="-10337" y="388952"/>
                  <a:pt x="18288" y="596494"/>
                </a:cubicBezTo>
                <a:cubicBezTo>
                  <a:pt x="46913" y="804036"/>
                  <a:pt x="4439" y="921351"/>
                  <a:pt x="18288" y="1210361"/>
                </a:cubicBezTo>
                <a:cubicBezTo>
                  <a:pt x="32137" y="1499371"/>
                  <a:pt x="12117" y="1584617"/>
                  <a:pt x="18288" y="1737360"/>
                </a:cubicBezTo>
                <a:cubicBezTo>
                  <a:pt x="10638" y="1737932"/>
                  <a:pt x="4111" y="1736953"/>
                  <a:pt x="0" y="1737360"/>
                </a:cubicBezTo>
                <a:cubicBezTo>
                  <a:pt x="-18320" y="1540079"/>
                  <a:pt x="-15999" y="1395330"/>
                  <a:pt x="0" y="1158240"/>
                </a:cubicBezTo>
                <a:cubicBezTo>
                  <a:pt x="15999" y="921150"/>
                  <a:pt x="-11564" y="734543"/>
                  <a:pt x="0" y="561746"/>
                </a:cubicBezTo>
                <a:cubicBezTo>
                  <a:pt x="11564" y="388949"/>
                  <a:pt x="23516" y="279296"/>
                  <a:pt x="0" y="0"/>
                </a:cubicBezTo>
                <a:close/>
              </a:path>
              <a:path w="18288" h="173736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10175" y="220271"/>
                  <a:pt x="-2167" y="402178"/>
                  <a:pt x="18288" y="526999"/>
                </a:cubicBezTo>
                <a:cubicBezTo>
                  <a:pt x="38743" y="651820"/>
                  <a:pt x="16733" y="950249"/>
                  <a:pt x="18288" y="1140866"/>
                </a:cubicBezTo>
                <a:cubicBezTo>
                  <a:pt x="19843" y="1331483"/>
                  <a:pt x="47269" y="1574095"/>
                  <a:pt x="18288" y="1737360"/>
                </a:cubicBezTo>
                <a:cubicBezTo>
                  <a:pt x="12642" y="1737590"/>
                  <a:pt x="3803" y="1737029"/>
                  <a:pt x="0" y="1737360"/>
                </a:cubicBezTo>
                <a:cubicBezTo>
                  <a:pt x="-13245" y="1588304"/>
                  <a:pt x="-14189" y="1294186"/>
                  <a:pt x="0" y="1123493"/>
                </a:cubicBezTo>
                <a:cubicBezTo>
                  <a:pt x="14189" y="952800"/>
                  <a:pt x="30486" y="733752"/>
                  <a:pt x="0" y="509626"/>
                </a:cubicBezTo>
                <a:cubicBezTo>
                  <a:pt x="-30486" y="285500"/>
                  <a:pt x="-3066" y="198389"/>
                  <a:pt x="0" y="0"/>
                </a:cubicBezTo>
                <a:close/>
              </a:path>
            </a:pathLst>
          </a:custGeom>
          <a:solidFill>
            <a:srgbClr val="E77BA4"/>
          </a:solidFill>
          <a:ln w="34925">
            <a:solidFill>
              <a:srgbClr val="E77BA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5217A-6BF9-6019-75C1-A19566E57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0525" y="4430991"/>
            <a:ext cx="3631811" cy="1737360"/>
          </a:xfrm>
        </p:spPr>
        <p:txBody>
          <a:bodyPr anchor="ctr">
            <a:noAutofit/>
          </a:bodyPr>
          <a:lstStyle/>
          <a:p>
            <a:r>
              <a:rPr lang="en-US" sz="4800" b="1" dirty="0"/>
              <a:t> Contains 3 classes</a:t>
            </a:r>
          </a:p>
          <a:p>
            <a:r>
              <a:rPr lang="en-US" sz="4800" b="1" dirty="0"/>
              <a:t> 1000 items per class</a:t>
            </a:r>
          </a:p>
        </p:txBody>
      </p:sp>
    </p:spTree>
    <p:extLst>
      <p:ext uri="{BB962C8B-B14F-4D97-AF65-F5344CB8AC3E}">
        <p14:creationId xmlns:p14="http://schemas.microsoft.com/office/powerpoint/2010/main" val="40775451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Study urges caution when comparing neural networks to the brain | MIT News  | Massachusetts Institute of Technology">
            <a:extLst>
              <a:ext uri="{FF2B5EF4-FFF2-40B4-BE49-F238E27FC236}">
                <a16:creationId xmlns:a16="http://schemas.microsoft.com/office/drawing/2014/main" id="{E2CA305B-E478-3821-6E53-313DF735A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5900" cy="6873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2A6C56F-9B0A-9AD1-5591-FDD4249EF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32475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Convolutional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7865973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Applied Deep Learning - Part 4: Convolutional Neural Networks | by Arden  Dertat | Towards Data Science">
            <a:extLst>
              <a:ext uri="{FF2B5EF4-FFF2-40B4-BE49-F238E27FC236}">
                <a16:creationId xmlns:a16="http://schemas.microsoft.com/office/drawing/2014/main" id="{43464545-B715-E54A-CAFD-EC2E82A2C7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6" r="434" b="1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1C8010-3D34-AA20-80C9-6E6124C95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/>
              <a:t>CNN Basic Architecture</a:t>
            </a:r>
          </a:p>
        </p:txBody>
      </p:sp>
      <p:sp>
        <p:nvSpPr>
          <p:cNvPr id="4105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2FE3616-2ABB-CDB0-3475-3FB3676D31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9744842"/>
              </p:ext>
            </p:extLst>
          </p:nvPr>
        </p:nvGraphicFramePr>
        <p:xfrm>
          <a:off x="838200" y="2004446"/>
          <a:ext cx="10515600" cy="4176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58960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30132-5D0E-30C5-B93E-E0E071F22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Layer: Kernel</a:t>
            </a:r>
          </a:p>
        </p:txBody>
      </p:sp>
      <p:pic>
        <p:nvPicPr>
          <p:cNvPr id="10" name="Screen Recording 2023-08-03 at 8.09.01 PM.mov">
            <a:hlinkClick r:id="" action="ppaction://media"/>
            <a:extLst>
              <a:ext uri="{FF2B5EF4-FFF2-40B4-BE49-F238E27FC236}">
                <a16:creationId xmlns:a16="http://schemas.microsoft.com/office/drawing/2014/main" id="{C1BF7F76-918C-C413-AC03-131084CFA8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05865"/>
            <a:ext cx="10666226" cy="4563938"/>
          </a:xfrm>
        </p:spPr>
      </p:pic>
    </p:spTree>
    <p:extLst>
      <p:ext uri="{BB962C8B-B14F-4D97-AF65-F5344CB8AC3E}">
        <p14:creationId xmlns:p14="http://schemas.microsoft.com/office/powerpoint/2010/main" val="2290461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58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7BB59A-A52C-A18F-E851-3C456B0C8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125" y="419933"/>
            <a:ext cx="10909640" cy="9049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600" dirty="0"/>
              <a:t>Convolutional Layer: Stride</a:t>
            </a:r>
          </a:p>
        </p:txBody>
      </p:sp>
      <p:pic>
        <p:nvPicPr>
          <p:cNvPr id="4" name="Stride.mov">
            <a:hlinkClick r:id="" action="ppaction://media"/>
            <a:extLst>
              <a:ext uri="{FF2B5EF4-FFF2-40B4-BE49-F238E27FC236}">
                <a16:creationId xmlns:a16="http://schemas.microsoft.com/office/drawing/2014/main" id="{5842E2AC-C8F3-8ED4-FFB3-4929026ABA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3125" y="1744835"/>
            <a:ext cx="11211988" cy="479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6121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2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E17ED-D264-659D-EAF2-0DC6F0B88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35" y="320040"/>
            <a:ext cx="10909640" cy="9049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600" dirty="0"/>
              <a:t>Convolutional Layer: Padding</a:t>
            </a:r>
          </a:p>
        </p:txBody>
      </p:sp>
      <p:pic>
        <p:nvPicPr>
          <p:cNvPr id="4" name="Padding.mov">
            <a:hlinkClick r:id="" action="ppaction://media"/>
            <a:extLst>
              <a:ext uri="{FF2B5EF4-FFF2-40B4-BE49-F238E27FC236}">
                <a16:creationId xmlns:a16="http://schemas.microsoft.com/office/drawing/2014/main" id="{40121C09-FF0C-D6E7-A727-020CFA8229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0755" y="1545050"/>
            <a:ext cx="11068453" cy="473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8678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6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3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5134" name="Rectangle 5128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659E46-9CE6-24A1-DD14-766D925A6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94" y="224312"/>
            <a:ext cx="10909640" cy="9049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600" dirty="0">
                <a:solidFill>
                  <a:schemeClr val="bg1"/>
                </a:solidFill>
              </a:rPr>
              <a:t>Convolutional Layer in Action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770EFA4-E78B-EE06-D3F1-EAD136A4B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93081" y="1128403"/>
            <a:ext cx="8405838" cy="5505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7613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{CE56F536-1BEF-5A4D-825E-F6E4295A6877}tf10001120</Template>
  <TotalTime>968</TotalTime>
  <Words>141</Words>
  <Application>Microsoft Office PowerPoint</Application>
  <PresentationFormat>Widescreen</PresentationFormat>
  <Paragraphs>44</Paragraphs>
  <Slides>20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Modern Love</vt:lpstr>
      <vt:lpstr>The Hand</vt:lpstr>
      <vt:lpstr>SketchyVTI</vt:lpstr>
      <vt:lpstr>Food Vision</vt:lpstr>
      <vt:lpstr>Food101 Dataset</vt:lpstr>
      <vt:lpstr>Custom Food3 Dataset</vt:lpstr>
      <vt:lpstr>Convolutional Neural Network</vt:lpstr>
      <vt:lpstr>CNN Basic Architecture</vt:lpstr>
      <vt:lpstr>Convolutional Layer: Kernel</vt:lpstr>
      <vt:lpstr>Convolutional Layer: Stride</vt:lpstr>
      <vt:lpstr>Convolutional Layer: Padding</vt:lpstr>
      <vt:lpstr>Convolutional Layer in Action</vt:lpstr>
      <vt:lpstr>Convolutional Layer: MaxPool</vt:lpstr>
      <vt:lpstr>TinyVGG Architecture</vt:lpstr>
      <vt:lpstr>Data Augmentation</vt:lpstr>
      <vt:lpstr>Data Augmentation</vt:lpstr>
      <vt:lpstr>Data Augmentation</vt:lpstr>
      <vt:lpstr>Model 0: Without Data Augmentation</vt:lpstr>
      <vt:lpstr>Model 1: With Data Augmentation</vt:lpstr>
      <vt:lpstr>Model 0 vs Model 1: Loss curves</vt:lpstr>
      <vt:lpstr>Model 0 vs Model 1: Accuracy</vt:lpstr>
      <vt:lpstr>Predicting on custom image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Alla-Anastasiia Gnatkiv</dc:creator>
  <cp:lastModifiedBy>satish parida</cp:lastModifiedBy>
  <cp:revision>5</cp:revision>
  <dcterms:created xsi:type="dcterms:W3CDTF">2023-08-03T20:32:02Z</dcterms:created>
  <dcterms:modified xsi:type="dcterms:W3CDTF">2024-10-02T19:24:46Z</dcterms:modified>
</cp:coreProperties>
</file>

<file path=docProps/thumbnail.jpeg>
</file>